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3" autoAdjust="0"/>
    <p:restoredTop sz="94660"/>
  </p:normalViewPr>
  <p:slideViewPr>
    <p:cSldViewPr snapToGrid="0">
      <p:cViewPr varScale="1">
        <p:scale>
          <a:sx n="103" d="100"/>
          <a:sy n="103" d="100"/>
        </p:scale>
        <p:origin x="150" y="3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D1A6E6-075E-4828-AF88-09BD0A74259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F3800DB-487B-4E23-AC0B-90C9ED4E10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64DF5B1-3694-42A9-866E-9F1FF6CF0C01}"/>
              </a:ext>
            </a:extLst>
          </p:cNvPr>
          <p:cNvSpPr>
            <a:spLocks noGrp="1"/>
          </p:cNvSpPr>
          <p:nvPr>
            <p:ph type="dt" sz="half" idx="10"/>
          </p:nvPr>
        </p:nvSpPr>
        <p:spPr/>
        <p:txBody>
          <a:bodyPr/>
          <a:lstStyle/>
          <a:p>
            <a:fld id="{EED1C14C-A143-42F5-B247-D0E800131009}" type="datetimeFigureOut">
              <a:rPr lang="en-US" smtClean="0"/>
              <a:t>2/6/2026</a:t>
            </a:fld>
            <a:endParaRPr lang="en-US"/>
          </a:p>
        </p:txBody>
      </p:sp>
      <p:sp>
        <p:nvSpPr>
          <p:cNvPr id="5" name="Footer Placeholder 4">
            <a:extLst>
              <a:ext uri="{FF2B5EF4-FFF2-40B4-BE49-F238E27FC236}">
                <a16:creationId xmlns:a16="http://schemas.microsoft.com/office/drawing/2014/main" id="{54718E67-8162-4BE0-9B01-22B89A120A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568B9D-A8C9-40C5-85B0-14F435F39C81}"/>
              </a:ext>
            </a:extLst>
          </p:cNvPr>
          <p:cNvSpPr>
            <a:spLocks noGrp="1"/>
          </p:cNvSpPr>
          <p:nvPr>
            <p:ph type="sldNum" sz="quarter" idx="12"/>
          </p:nvPr>
        </p:nvSpPr>
        <p:spPr/>
        <p:txBody>
          <a:bodyPr/>
          <a:lstStyle/>
          <a:p>
            <a:fld id="{5B03D32D-F1BC-4E9C-97E1-36CFF5B22341}" type="slidenum">
              <a:rPr lang="en-US" smtClean="0"/>
              <a:t>‹#›</a:t>
            </a:fld>
            <a:endParaRPr lang="en-US"/>
          </a:p>
        </p:txBody>
      </p:sp>
    </p:spTree>
    <p:extLst>
      <p:ext uri="{BB962C8B-B14F-4D97-AF65-F5344CB8AC3E}">
        <p14:creationId xmlns:p14="http://schemas.microsoft.com/office/powerpoint/2010/main" val="896738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6536FE-B6CA-4D45-A719-6B51F3FF6D9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FB9388C-63B0-4DA8-97D0-BEEDCF401CA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D9BDB0-2A2B-43AC-965A-A9E7E7F741CD}"/>
              </a:ext>
            </a:extLst>
          </p:cNvPr>
          <p:cNvSpPr>
            <a:spLocks noGrp="1"/>
          </p:cNvSpPr>
          <p:nvPr>
            <p:ph type="dt" sz="half" idx="10"/>
          </p:nvPr>
        </p:nvSpPr>
        <p:spPr/>
        <p:txBody>
          <a:bodyPr/>
          <a:lstStyle/>
          <a:p>
            <a:fld id="{EED1C14C-A143-42F5-B247-D0E800131009}" type="datetimeFigureOut">
              <a:rPr lang="en-US" smtClean="0"/>
              <a:t>2/6/2026</a:t>
            </a:fld>
            <a:endParaRPr lang="en-US"/>
          </a:p>
        </p:txBody>
      </p:sp>
      <p:sp>
        <p:nvSpPr>
          <p:cNvPr id="5" name="Footer Placeholder 4">
            <a:extLst>
              <a:ext uri="{FF2B5EF4-FFF2-40B4-BE49-F238E27FC236}">
                <a16:creationId xmlns:a16="http://schemas.microsoft.com/office/drawing/2014/main" id="{B67DA7C3-2A5B-4BED-A540-9136486CC5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35888E8-31D6-4E51-9228-0D6066FED555}"/>
              </a:ext>
            </a:extLst>
          </p:cNvPr>
          <p:cNvSpPr>
            <a:spLocks noGrp="1"/>
          </p:cNvSpPr>
          <p:nvPr>
            <p:ph type="sldNum" sz="quarter" idx="12"/>
          </p:nvPr>
        </p:nvSpPr>
        <p:spPr/>
        <p:txBody>
          <a:bodyPr/>
          <a:lstStyle/>
          <a:p>
            <a:fld id="{5B03D32D-F1BC-4E9C-97E1-36CFF5B22341}" type="slidenum">
              <a:rPr lang="en-US" smtClean="0"/>
              <a:t>‹#›</a:t>
            </a:fld>
            <a:endParaRPr lang="en-US"/>
          </a:p>
        </p:txBody>
      </p:sp>
    </p:spTree>
    <p:extLst>
      <p:ext uri="{BB962C8B-B14F-4D97-AF65-F5344CB8AC3E}">
        <p14:creationId xmlns:p14="http://schemas.microsoft.com/office/powerpoint/2010/main" val="3471160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3D010CA-6776-433E-8E25-97899E08288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6391E6E-3CF5-4535-B37E-E30058EA284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A6ADEE3-AAA7-4846-8EC6-84B1537C1D74}"/>
              </a:ext>
            </a:extLst>
          </p:cNvPr>
          <p:cNvSpPr>
            <a:spLocks noGrp="1"/>
          </p:cNvSpPr>
          <p:nvPr>
            <p:ph type="dt" sz="half" idx="10"/>
          </p:nvPr>
        </p:nvSpPr>
        <p:spPr/>
        <p:txBody>
          <a:bodyPr/>
          <a:lstStyle/>
          <a:p>
            <a:fld id="{EED1C14C-A143-42F5-B247-D0E800131009}" type="datetimeFigureOut">
              <a:rPr lang="en-US" smtClean="0"/>
              <a:t>2/6/2026</a:t>
            </a:fld>
            <a:endParaRPr lang="en-US"/>
          </a:p>
        </p:txBody>
      </p:sp>
      <p:sp>
        <p:nvSpPr>
          <p:cNvPr id="5" name="Footer Placeholder 4">
            <a:extLst>
              <a:ext uri="{FF2B5EF4-FFF2-40B4-BE49-F238E27FC236}">
                <a16:creationId xmlns:a16="http://schemas.microsoft.com/office/drawing/2014/main" id="{001DABD6-6E60-4895-89B1-3604A484D2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A4D314-6D1C-4A42-A445-B77646B2B295}"/>
              </a:ext>
            </a:extLst>
          </p:cNvPr>
          <p:cNvSpPr>
            <a:spLocks noGrp="1"/>
          </p:cNvSpPr>
          <p:nvPr>
            <p:ph type="sldNum" sz="quarter" idx="12"/>
          </p:nvPr>
        </p:nvSpPr>
        <p:spPr/>
        <p:txBody>
          <a:bodyPr/>
          <a:lstStyle/>
          <a:p>
            <a:fld id="{5B03D32D-F1BC-4E9C-97E1-36CFF5B22341}" type="slidenum">
              <a:rPr lang="en-US" smtClean="0"/>
              <a:t>‹#›</a:t>
            </a:fld>
            <a:endParaRPr lang="en-US"/>
          </a:p>
        </p:txBody>
      </p:sp>
    </p:spTree>
    <p:extLst>
      <p:ext uri="{BB962C8B-B14F-4D97-AF65-F5344CB8AC3E}">
        <p14:creationId xmlns:p14="http://schemas.microsoft.com/office/powerpoint/2010/main" val="4195526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4D5D7-9AEB-44F2-8A04-0694BE1520D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3CE933F-693D-4770-8DC4-A5A086AC8AC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A7849A-1CE6-4F5C-95D7-EA8DA5EE5551}"/>
              </a:ext>
            </a:extLst>
          </p:cNvPr>
          <p:cNvSpPr>
            <a:spLocks noGrp="1"/>
          </p:cNvSpPr>
          <p:nvPr>
            <p:ph type="dt" sz="half" idx="10"/>
          </p:nvPr>
        </p:nvSpPr>
        <p:spPr/>
        <p:txBody>
          <a:bodyPr/>
          <a:lstStyle/>
          <a:p>
            <a:fld id="{EED1C14C-A143-42F5-B247-D0E800131009}" type="datetimeFigureOut">
              <a:rPr lang="en-US" smtClean="0"/>
              <a:t>2/6/2026</a:t>
            </a:fld>
            <a:endParaRPr lang="en-US"/>
          </a:p>
        </p:txBody>
      </p:sp>
      <p:sp>
        <p:nvSpPr>
          <p:cNvPr id="5" name="Footer Placeholder 4">
            <a:extLst>
              <a:ext uri="{FF2B5EF4-FFF2-40B4-BE49-F238E27FC236}">
                <a16:creationId xmlns:a16="http://schemas.microsoft.com/office/drawing/2014/main" id="{39FE1FD0-B95E-4CF6-9A27-0F91F96DAE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6123BE-5891-49D6-A758-867A98F38D77}"/>
              </a:ext>
            </a:extLst>
          </p:cNvPr>
          <p:cNvSpPr>
            <a:spLocks noGrp="1"/>
          </p:cNvSpPr>
          <p:nvPr>
            <p:ph type="sldNum" sz="quarter" idx="12"/>
          </p:nvPr>
        </p:nvSpPr>
        <p:spPr/>
        <p:txBody>
          <a:bodyPr/>
          <a:lstStyle/>
          <a:p>
            <a:fld id="{5B03D32D-F1BC-4E9C-97E1-36CFF5B22341}" type="slidenum">
              <a:rPr lang="en-US" smtClean="0"/>
              <a:t>‹#›</a:t>
            </a:fld>
            <a:endParaRPr lang="en-US"/>
          </a:p>
        </p:txBody>
      </p:sp>
    </p:spTree>
    <p:extLst>
      <p:ext uri="{BB962C8B-B14F-4D97-AF65-F5344CB8AC3E}">
        <p14:creationId xmlns:p14="http://schemas.microsoft.com/office/powerpoint/2010/main" val="23597226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85FC7-1BEA-438E-A0A7-88FF5511227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BD5F5C0-417B-4A28-8AE9-A79AC74A625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4BC6257-C490-4059-9E97-16E46673C65A}"/>
              </a:ext>
            </a:extLst>
          </p:cNvPr>
          <p:cNvSpPr>
            <a:spLocks noGrp="1"/>
          </p:cNvSpPr>
          <p:nvPr>
            <p:ph type="dt" sz="half" idx="10"/>
          </p:nvPr>
        </p:nvSpPr>
        <p:spPr/>
        <p:txBody>
          <a:bodyPr/>
          <a:lstStyle/>
          <a:p>
            <a:fld id="{EED1C14C-A143-42F5-B247-D0E800131009}" type="datetimeFigureOut">
              <a:rPr lang="en-US" smtClean="0"/>
              <a:t>2/6/2026</a:t>
            </a:fld>
            <a:endParaRPr lang="en-US"/>
          </a:p>
        </p:txBody>
      </p:sp>
      <p:sp>
        <p:nvSpPr>
          <p:cNvPr id="5" name="Footer Placeholder 4">
            <a:extLst>
              <a:ext uri="{FF2B5EF4-FFF2-40B4-BE49-F238E27FC236}">
                <a16:creationId xmlns:a16="http://schemas.microsoft.com/office/drawing/2014/main" id="{7A4051CD-74EC-43C1-9F21-D33BD297FC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C95141-29DC-41BA-BE25-E899055F3178}"/>
              </a:ext>
            </a:extLst>
          </p:cNvPr>
          <p:cNvSpPr>
            <a:spLocks noGrp="1"/>
          </p:cNvSpPr>
          <p:nvPr>
            <p:ph type="sldNum" sz="quarter" idx="12"/>
          </p:nvPr>
        </p:nvSpPr>
        <p:spPr/>
        <p:txBody>
          <a:bodyPr/>
          <a:lstStyle/>
          <a:p>
            <a:fld id="{5B03D32D-F1BC-4E9C-97E1-36CFF5B22341}" type="slidenum">
              <a:rPr lang="en-US" smtClean="0"/>
              <a:t>‹#›</a:t>
            </a:fld>
            <a:endParaRPr lang="en-US"/>
          </a:p>
        </p:txBody>
      </p:sp>
    </p:spTree>
    <p:extLst>
      <p:ext uri="{BB962C8B-B14F-4D97-AF65-F5344CB8AC3E}">
        <p14:creationId xmlns:p14="http://schemas.microsoft.com/office/powerpoint/2010/main" val="694532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4FC21-AE04-4050-80E6-D9DCA4B50C9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1885F7E-EF45-48F7-9E54-C6806D0E9638}"/>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724501F-6ED5-4112-B037-D3E9F8CF2C81}"/>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861E48C-176E-4E60-8CB3-5425169963CD}"/>
              </a:ext>
            </a:extLst>
          </p:cNvPr>
          <p:cNvSpPr>
            <a:spLocks noGrp="1"/>
          </p:cNvSpPr>
          <p:nvPr>
            <p:ph type="dt" sz="half" idx="10"/>
          </p:nvPr>
        </p:nvSpPr>
        <p:spPr/>
        <p:txBody>
          <a:bodyPr/>
          <a:lstStyle/>
          <a:p>
            <a:fld id="{EED1C14C-A143-42F5-B247-D0E800131009}" type="datetimeFigureOut">
              <a:rPr lang="en-US" smtClean="0"/>
              <a:t>2/6/2026</a:t>
            </a:fld>
            <a:endParaRPr lang="en-US"/>
          </a:p>
        </p:txBody>
      </p:sp>
      <p:sp>
        <p:nvSpPr>
          <p:cNvPr id="6" name="Footer Placeholder 5">
            <a:extLst>
              <a:ext uri="{FF2B5EF4-FFF2-40B4-BE49-F238E27FC236}">
                <a16:creationId xmlns:a16="http://schemas.microsoft.com/office/drawing/2014/main" id="{5852202B-C929-4B39-AF47-D17C38F868E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EEEBF3-930A-4A23-810D-C1880E7A6D29}"/>
              </a:ext>
            </a:extLst>
          </p:cNvPr>
          <p:cNvSpPr>
            <a:spLocks noGrp="1"/>
          </p:cNvSpPr>
          <p:nvPr>
            <p:ph type="sldNum" sz="quarter" idx="12"/>
          </p:nvPr>
        </p:nvSpPr>
        <p:spPr/>
        <p:txBody>
          <a:bodyPr/>
          <a:lstStyle/>
          <a:p>
            <a:fld id="{5B03D32D-F1BC-4E9C-97E1-36CFF5B22341}" type="slidenum">
              <a:rPr lang="en-US" smtClean="0"/>
              <a:t>‹#›</a:t>
            </a:fld>
            <a:endParaRPr lang="en-US"/>
          </a:p>
        </p:txBody>
      </p:sp>
    </p:spTree>
    <p:extLst>
      <p:ext uri="{BB962C8B-B14F-4D97-AF65-F5344CB8AC3E}">
        <p14:creationId xmlns:p14="http://schemas.microsoft.com/office/powerpoint/2010/main" val="17233845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448E08-A828-430D-B8A6-7302E570AD2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1FF5402-465C-4E68-BF7E-BFE1177B55A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69B917D-5EC9-44FC-B8A7-9ADF4ADC4FA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3DCF5D4-E55C-42FF-A7E5-2466DE35B8C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7579A7F-77F4-4169-8D51-21234419984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A735923-3BB5-4F33-8E76-56665E95B55A}"/>
              </a:ext>
            </a:extLst>
          </p:cNvPr>
          <p:cNvSpPr>
            <a:spLocks noGrp="1"/>
          </p:cNvSpPr>
          <p:nvPr>
            <p:ph type="dt" sz="half" idx="10"/>
          </p:nvPr>
        </p:nvSpPr>
        <p:spPr/>
        <p:txBody>
          <a:bodyPr/>
          <a:lstStyle/>
          <a:p>
            <a:fld id="{EED1C14C-A143-42F5-B247-D0E800131009}" type="datetimeFigureOut">
              <a:rPr lang="en-US" smtClean="0"/>
              <a:t>2/6/2026</a:t>
            </a:fld>
            <a:endParaRPr lang="en-US"/>
          </a:p>
        </p:txBody>
      </p:sp>
      <p:sp>
        <p:nvSpPr>
          <p:cNvPr id="8" name="Footer Placeholder 7">
            <a:extLst>
              <a:ext uri="{FF2B5EF4-FFF2-40B4-BE49-F238E27FC236}">
                <a16:creationId xmlns:a16="http://schemas.microsoft.com/office/drawing/2014/main" id="{FA43FC79-7089-4373-88DC-12501E78201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4E0BEB1-B009-47B7-B159-DE05E615E710}"/>
              </a:ext>
            </a:extLst>
          </p:cNvPr>
          <p:cNvSpPr>
            <a:spLocks noGrp="1"/>
          </p:cNvSpPr>
          <p:nvPr>
            <p:ph type="sldNum" sz="quarter" idx="12"/>
          </p:nvPr>
        </p:nvSpPr>
        <p:spPr/>
        <p:txBody>
          <a:bodyPr/>
          <a:lstStyle/>
          <a:p>
            <a:fld id="{5B03D32D-F1BC-4E9C-97E1-36CFF5B22341}" type="slidenum">
              <a:rPr lang="en-US" smtClean="0"/>
              <a:t>‹#›</a:t>
            </a:fld>
            <a:endParaRPr lang="en-US"/>
          </a:p>
        </p:txBody>
      </p:sp>
    </p:spTree>
    <p:extLst>
      <p:ext uri="{BB962C8B-B14F-4D97-AF65-F5344CB8AC3E}">
        <p14:creationId xmlns:p14="http://schemas.microsoft.com/office/powerpoint/2010/main" val="2419726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5FFCC-78CC-4E9D-A277-8230F27334A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44CEFE7-D923-48C1-B2FE-8110829C69E3}"/>
              </a:ext>
            </a:extLst>
          </p:cNvPr>
          <p:cNvSpPr>
            <a:spLocks noGrp="1"/>
          </p:cNvSpPr>
          <p:nvPr>
            <p:ph type="dt" sz="half" idx="10"/>
          </p:nvPr>
        </p:nvSpPr>
        <p:spPr/>
        <p:txBody>
          <a:bodyPr/>
          <a:lstStyle/>
          <a:p>
            <a:fld id="{EED1C14C-A143-42F5-B247-D0E800131009}" type="datetimeFigureOut">
              <a:rPr lang="en-US" smtClean="0"/>
              <a:t>2/6/2026</a:t>
            </a:fld>
            <a:endParaRPr lang="en-US"/>
          </a:p>
        </p:txBody>
      </p:sp>
      <p:sp>
        <p:nvSpPr>
          <p:cNvPr id="4" name="Footer Placeholder 3">
            <a:extLst>
              <a:ext uri="{FF2B5EF4-FFF2-40B4-BE49-F238E27FC236}">
                <a16:creationId xmlns:a16="http://schemas.microsoft.com/office/drawing/2014/main" id="{A68F91C9-7841-4F7B-8F24-B5FF45B5B39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8896739-CF17-4867-A5ED-317AD19F5A3B}"/>
              </a:ext>
            </a:extLst>
          </p:cNvPr>
          <p:cNvSpPr>
            <a:spLocks noGrp="1"/>
          </p:cNvSpPr>
          <p:nvPr>
            <p:ph type="sldNum" sz="quarter" idx="12"/>
          </p:nvPr>
        </p:nvSpPr>
        <p:spPr/>
        <p:txBody>
          <a:bodyPr/>
          <a:lstStyle/>
          <a:p>
            <a:fld id="{5B03D32D-F1BC-4E9C-97E1-36CFF5B22341}" type="slidenum">
              <a:rPr lang="en-US" smtClean="0"/>
              <a:t>‹#›</a:t>
            </a:fld>
            <a:endParaRPr lang="en-US"/>
          </a:p>
        </p:txBody>
      </p:sp>
    </p:spTree>
    <p:extLst>
      <p:ext uri="{BB962C8B-B14F-4D97-AF65-F5344CB8AC3E}">
        <p14:creationId xmlns:p14="http://schemas.microsoft.com/office/powerpoint/2010/main" val="9531143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4E8942B-5ECF-4556-91C2-496E4C52EF8A}"/>
              </a:ext>
            </a:extLst>
          </p:cNvPr>
          <p:cNvSpPr>
            <a:spLocks noGrp="1"/>
          </p:cNvSpPr>
          <p:nvPr>
            <p:ph type="dt" sz="half" idx="10"/>
          </p:nvPr>
        </p:nvSpPr>
        <p:spPr/>
        <p:txBody>
          <a:bodyPr/>
          <a:lstStyle/>
          <a:p>
            <a:fld id="{EED1C14C-A143-42F5-B247-D0E800131009}" type="datetimeFigureOut">
              <a:rPr lang="en-US" smtClean="0"/>
              <a:t>2/6/2026</a:t>
            </a:fld>
            <a:endParaRPr lang="en-US"/>
          </a:p>
        </p:txBody>
      </p:sp>
      <p:sp>
        <p:nvSpPr>
          <p:cNvPr id="3" name="Footer Placeholder 2">
            <a:extLst>
              <a:ext uri="{FF2B5EF4-FFF2-40B4-BE49-F238E27FC236}">
                <a16:creationId xmlns:a16="http://schemas.microsoft.com/office/drawing/2014/main" id="{3E1589EF-E9AD-45F7-BFBE-6F8AD357033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E18E0FA-5424-403C-8462-1B7C301C65D8}"/>
              </a:ext>
            </a:extLst>
          </p:cNvPr>
          <p:cNvSpPr>
            <a:spLocks noGrp="1"/>
          </p:cNvSpPr>
          <p:nvPr>
            <p:ph type="sldNum" sz="quarter" idx="12"/>
          </p:nvPr>
        </p:nvSpPr>
        <p:spPr/>
        <p:txBody>
          <a:bodyPr/>
          <a:lstStyle/>
          <a:p>
            <a:fld id="{5B03D32D-F1BC-4E9C-97E1-36CFF5B22341}" type="slidenum">
              <a:rPr lang="en-US" smtClean="0"/>
              <a:t>‹#›</a:t>
            </a:fld>
            <a:endParaRPr lang="en-US"/>
          </a:p>
        </p:txBody>
      </p:sp>
    </p:spTree>
    <p:extLst>
      <p:ext uri="{BB962C8B-B14F-4D97-AF65-F5344CB8AC3E}">
        <p14:creationId xmlns:p14="http://schemas.microsoft.com/office/powerpoint/2010/main" val="4246240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27A56-C315-441C-9002-DFD599AED2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9F57D9A-8037-4B31-951B-4675ADA6939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763141B-5121-4179-B3F6-5295691222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A60C32E-3427-4696-A55A-56886EA24AEB}"/>
              </a:ext>
            </a:extLst>
          </p:cNvPr>
          <p:cNvSpPr>
            <a:spLocks noGrp="1"/>
          </p:cNvSpPr>
          <p:nvPr>
            <p:ph type="dt" sz="half" idx="10"/>
          </p:nvPr>
        </p:nvSpPr>
        <p:spPr/>
        <p:txBody>
          <a:bodyPr/>
          <a:lstStyle/>
          <a:p>
            <a:fld id="{EED1C14C-A143-42F5-B247-D0E800131009}" type="datetimeFigureOut">
              <a:rPr lang="en-US" smtClean="0"/>
              <a:t>2/6/2026</a:t>
            </a:fld>
            <a:endParaRPr lang="en-US"/>
          </a:p>
        </p:txBody>
      </p:sp>
      <p:sp>
        <p:nvSpPr>
          <p:cNvPr id="6" name="Footer Placeholder 5">
            <a:extLst>
              <a:ext uri="{FF2B5EF4-FFF2-40B4-BE49-F238E27FC236}">
                <a16:creationId xmlns:a16="http://schemas.microsoft.com/office/drawing/2014/main" id="{7DDFE526-7D20-4EC0-9624-E779812957B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7AA82D7-E462-4060-85D6-85CF55540155}"/>
              </a:ext>
            </a:extLst>
          </p:cNvPr>
          <p:cNvSpPr>
            <a:spLocks noGrp="1"/>
          </p:cNvSpPr>
          <p:nvPr>
            <p:ph type="sldNum" sz="quarter" idx="12"/>
          </p:nvPr>
        </p:nvSpPr>
        <p:spPr/>
        <p:txBody>
          <a:bodyPr/>
          <a:lstStyle/>
          <a:p>
            <a:fld id="{5B03D32D-F1BC-4E9C-97E1-36CFF5B22341}" type="slidenum">
              <a:rPr lang="en-US" smtClean="0"/>
              <a:t>‹#›</a:t>
            </a:fld>
            <a:endParaRPr lang="en-US"/>
          </a:p>
        </p:txBody>
      </p:sp>
    </p:spTree>
    <p:extLst>
      <p:ext uri="{BB962C8B-B14F-4D97-AF65-F5344CB8AC3E}">
        <p14:creationId xmlns:p14="http://schemas.microsoft.com/office/powerpoint/2010/main" val="3830305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E919B-BF68-4590-8CA9-A51BAC0F750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04BC1AA-5C68-47DC-BBF0-1E309865E5A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F81A636-7F9C-43EC-B2F2-6FB3323CB7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D19410E-A050-4AA2-BC89-EF52EB1C34F6}"/>
              </a:ext>
            </a:extLst>
          </p:cNvPr>
          <p:cNvSpPr>
            <a:spLocks noGrp="1"/>
          </p:cNvSpPr>
          <p:nvPr>
            <p:ph type="dt" sz="half" idx="10"/>
          </p:nvPr>
        </p:nvSpPr>
        <p:spPr/>
        <p:txBody>
          <a:bodyPr/>
          <a:lstStyle/>
          <a:p>
            <a:fld id="{EED1C14C-A143-42F5-B247-D0E800131009}" type="datetimeFigureOut">
              <a:rPr lang="en-US" smtClean="0"/>
              <a:t>2/6/2026</a:t>
            </a:fld>
            <a:endParaRPr lang="en-US"/>
          </a:p>
        </p:txBody>
      </p:sp>
      <p:sp>
        <p:nvSpPr>
          <p:cNvPr id="6" name="Footer Placeholder 5">
            <a:extLst>
              <a:ext uri="{FF2B5EF4-FFF2-40B4-BE49-F238E27FC236}">
                <a16:creationId xmlns:a16="http://schemas.microsoft.com/office/drawing/2014/main" id="{B0C23AB0-18A5-4589-926D-C00F68CFEA4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54EE52-EECA-4C6E-83E9-6382044D356C}"/>
              </a:ext>
            </a:extLst>
          </p:cNvPr>
          <p:cNvSpPr>
            <a:spLocks noGrp="1"/>
          </p:cNvSpPr>
          <p:nvPr>
            <p:ph type="sldNum" sz="quarter" idx="12"/>
          </p:nvPr>
        </p:nvSpPr>
        <p:spPr/>
        <p:txBody>
          <a:bodyPr/>
          <a:lstStyle/>
          <a:p>
            <a:fld id="{5B03D32D-F1BC-4E9C-97E1-36CFF5B22341}" type="slidenum">
              <a:rPr lang="en-US" smtClean="0"/>
              <a:t>‹#›</a:t>
            </a:fld>
            <a:endParaRPr lang="en-US"/>
          </a:p>
        </p:txBody>
      </p:sp>
    </p:spTree>
    <p:extLst>
      <p:ext uri="{BB962C8B-B14F-4D97-AF65-F5344CB8AC3E}">
        <p14:creationId xmlns:p14="http://schemas.microsoft.com/office/powerpoint/2010/main" val="1609688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C3F6010-77C4-45FE-968C-712199A585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19B1B2C-5D5F-46D9-92F5-ECDF2816A1F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334894-C6F5-46F1-BAA2-AFEA88E6816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D1C14C-A143-42F5-B247-D0E800131009}" type="datetimeFigureOut">
              <a:rPr lang="en-US" smtClean="0"/>
              <a:t>2/6/2026</a:t>
            </a:fld>
            <a:endParaRPr lang="en-US"/>
          </a:p>
        </p:txBody>
      </p:sp>
      <p:sp>
        <p:nvSpPr>
          <p:cNvPr id="5" name="Footer Placeholder 4">
            <a:extLst>
              <a:ext uri="{FF2B5EF4-FFF2-40B4-BE49-F238E27FC236}">
                <a16:creationId xmlns:a16="http://schemas.microsoft.com/office/drawing/2014/main" id="{975B1C84-4663-4022-BBEA-7667FEBCF3F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72820DA-1F3A-421F-A770-A6347089E36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03D32D-F1BC-4E9C-97E1-36CFF5B22341}" type="slidenum">
              <a:rPr lang="en-US" smtClean="0"/>
              <a:t>‹#›</a:t>
            </a:fld>
            <a:endParaRPr lang="en-US"/>
          </a:p>
        </p:txBody>
      </p:sp>
    </p:spTree>
    <p:extLst>
      <p:ext uri="{BB962C8B-B14F-4D97-AF65-F5344CB8AC3E}">
        <p14:creationId xmlns:p14="http://schemas.microsoft.com/office/powerpoint/2010/main" val="19048520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slide2" descr="Table showing year over year nonresident tuition and fee increases between 2022 and 2026 for Arizona, Arizona State, Colorado, Indiana, Utah, Washington, Wisconsin, the overall average, and Oregon. For details, message vpfa@uoregon.edu.">
            <a:extLst>
              <a:ext uri="{FF2B5EF4-FFF2-40B4-BE49-F238E27FC236}">
                <a16:creationId xmlns:a16="http://schemas.microsoft.com/office/drawing/2014/main" id="{E3E11CB4-5AEF-4F9E-8BDB-03E8549571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743" y="-1"/>
            <a:ext cx="11998708" cy="8488393"/>
          </a:xfrm>
          <a:prstGeom prst="rect">
            <a:avLst/>
          </a:prstGeom>
        </p:spPr>
      </p:pic>
    </p:spTree>
    <p:extLst>
      <p:ext uri="{BB962C8B-B14F-4D97-AF65-F5344CB8AC3E}">
        <p14:creationId xmlns:p14="http://schemas.microsoft.com/office/powerpoint/2010/main" val="401336150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TotalTime>
  <Words>0</Words>
  <Application>Microsoft Office PowerPoint</Application>
  <PresentationFormat>Widescreen</PresentationFormat>
  <Paragraphs>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Debbie Sharp</dc:creator>
  <cp:lastModifiedBy>Debbie Sharp</cp:lastModifiedBy>
  <cp:revision>3</cp:revision>
  <dcterms:created xsi:type="dcterms:W3CDTF">2026-02-06T00:03:46Z</dcterms:created>
  <dcterms:modified xsi:type="dcterms:W3CDTF">2026-02-06T23:37:38Z</dcterms:modified>
</cp:coreProperties>
</file>