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0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6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CCAA9-4839-42C8-9371-5A5B54A4615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15504-F094-4539-9A11-BDA135595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23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F74C0-6A42-6B80-B07D-377B10771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69549B-4FA8-88AE-5220-8DB3E694BA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11400" y="527050"/>
            <a:ext cx="4686300" cy="26352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46FEE4-CBF5-93DA-7C05-4305B1068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16608" y="3335975"/>
            <a:ext cx="6678269" cy="3160395"/>
          </a:xfrm>
        </p:spPr>
        <p:txBody>
          <a:bodyPr/>
          <a:lstStyle/>
          <a:p>
            <a:pPr marL="173033" indent="-173033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C1544-C4F0-9791-EF73-B9DE0C36F7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90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82260-1257-4790-1979-DEDE1660E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E08996-D5A0-E786-A68D-1AB344864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35A04-E580-6C2B-2577-BB074FC85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BE6CF-A87E-AB44-3E70-1D718FD07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7E57C-0643-780C-BDDF-3372D343E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61167-353E-DB7F-E643-56C67D96C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0E497-C311-E465-55FA-5F80903E8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DF475-2454-C633-4BB5-477AF2332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B1AF5-C4EA-1D53-9876-BA0BA45DE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D3507-A081-FFEE-8C8F-187E04678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1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10F495-8859-9FA5-3209-23A503962E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5086AD-ACA2-FF44-641E-A27F2ED7C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968987-BA77-1E3E-3C16-FF8BF4F6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40AC4-86E4-D096-FE17-DED65EF5F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A261A-BEEE-F3ED-7E7B-8D03F698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5FCB7-7B44-58E3-8A0D-42EA45C19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A9904-C68B-EFA3-1574-8993881D5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F817C-24E1-1925-9AA5-485C4AF58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CC743-E6E4-B811-A962-F49EA2E25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C43EA-7220-7FC3-9F0F-ABB3FE0EE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78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8C8F8-94DF-B5B6-8905-A0C248C52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A1B01-EA75-B13D-629D-13FBCA1D3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F114F-D8EE-A9D7-2C80-E0A71D07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21495-D38F-8825-9015-4FC1D3FF0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EC4FF-BE81-24A7-1A21-39423032D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73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C1654-5177-4A88-D46C-261EEDBD7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5DFC-D437-57D3-12AA-BAFA33037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279DB8-D6B5-9080-A79D-229A81E33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D1332-8F9D-7D77-93C5-D04824D30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CB0F2-55C6-8DF6-D14F-01A159648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65437-1D85-831B-0AD6-A12FBADC9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9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C3626-A1F8-4013-F4C3-AF18B2E95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D9838-1184-BA22-64B6-2D1E719F8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FABD9-57FC-F66C-B2C6-F23D496A8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2AC32A-9D74-F3E6-7975-E8A50B356F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A9A94A-B002-E753-3CD2-057737D59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2ABFE5-8DB5-FB71-1B7F-BDC0CF00C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C22211-C215-0847-BFCD-07D5F0037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6E0257-00EE-E876-3DA6-E5CC622F2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16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6DBDF-A9C2-78CA-A8A9-71103CBD4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769F5-2B7D-8879-214E-685D4D7E2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E2CBC-385E-4F23-6097-8B09E9F12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424AC-7E5C-97FD-6085-57AC8787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640F1A-08C7-4743-2E70-E1DDD10EE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6F460E-A1A9-2004-F3F7-4B45272D6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E81540-1A82-0A02-4523-3507EAC9A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3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8B78F-C8FF-7863-0667-5A4DF2E6E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12D4B-76ED-EEE8-9494-92FEDEE54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23D3E3-6B59-01EB-65A3-03F19AD68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43675-C4CA-E935-0FAE-8073897CE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BC0A9E-44BE-60CF-2BE6-827008FB4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B0BD7-FB44-CB83-B5CB-FE195A718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9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AD3BC-2B94-AFF3-CEDD-869CEE5BF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C25828-B0E9-94CF-80FD-203FF6B3D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7728C0-7007-7A0D-9AFC-4D55D447F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5B8FEA-308F-933C-9249-9BE4AD29B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E83CB3-7869-4CA8-FD7C-0EB4D73EC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A6DA6-C0AA-9F76-C955-B9A8070B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00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413020-1AC1-402E-86B3-AC8394A5E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86DB6-58CB-70C8-5D5E-950380650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D0E2A-EF49-4A65-8201-222122A74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01C9BF-6367-4974-8982-FCD5377358B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15891-A525-B252-E3D9-688027C358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0166C-BE36-FDFE-3EE5-FBD00C07E2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11DEC6-DFD2-415D-A7BB-5448806E7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4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CBB4F-475C-8212-07FE-283496393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9ED2B-085B-964C-50BC-03EC33499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9829800" cy="4419600"/>
          </a:xfrm>
        </p:spPr>
        <p:txBody>
          <a:bodyPr>
            <a:normAutofit/>
          </a:bodyPr>
          <a:lstStyle/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93D44E-9C50-4439-A27F-3DAAE585C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22860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Updated Long-Term Projections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F27E54-56C6-B77C-CA5D-880103877982}"/>
              </a:ext>
            </a:extLst>
          </p:cNvPr>
          <p:cNvCxnSpPr/>
          <p:nvPr/>
        </p:nvCxnSpPr>
        <p:spPr bwMode="auto">
          <a:xfrm>
            <a:off x="914400" y="1143000"/>
            <a:ext cx="10515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2101C06-DBB0-2160-633A-415F007C3F8D}"/>
              </a:ext>
            </a:extLst>
          </p:cNvPr>
          <p:cNvSpPr txBox="1"/>
          <p:nvPr/>
        </p:nvSpPr>
        <p:spPr>
          <a:xfrm>
            <a:off x="1065196" y="1447800"/>
            <a:ext cx="10364804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Budgets Cuts:  $29.2 million</a:t>
            </a:r>
          </a:p>
          <a:p>
            <a:pPr lvl="1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Projected impact in FY2026:  $17.6 million </a:t>
            </a:r>
          </a:p>
        </p:txBody>
      </p:sp>
      <p:pic>
        <p:nvPicPr>
          <p:cNvPr id="9" name="Picture 8" descr="Table showing base case: resident tuition increase of 4.0% and nonresident tuition increase of 3.25%. The rest of the table shows the results of that tuition rate for FY25 through FY2030, showing net run rate, ending fund balance, and weeks of operating expenses.&#10;&#10;For details, email dsharp@uoregon.edu.">
            <a:extLst>
              <a:ext uri="{FF2B5EF4-FFF2-40B4-BE49-F238E27FC236}">
                <a16:creationId xmlns:a16="http://schemas.microsoft.com/office/drawing/2014/main" id="{5622D819-DD64-076D-5E03-681DA26D61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760" y="2819130"/>
            <a:ext cx="11190481" cy="1396408"/>
          </a:xfrm>
          <a:prstGeom prst="rect">
            <a:avLst/>
          </a:prstGeom>
        </p:spPr>
      </p:pic>
      <p:pic>
        <p:nvPicPr>
          <p:cNvPr id="10" name="Picture 9" descr="Table showing base case after reductions: resident tuition increase of 4.0% and nonresident tuition increase of 3.25%. The rest of the table shows the results of that tuition rate for FY25 through FY2030, showing net run rate, ending fund balance, and weeks of operating expenses.&#10;&#10;For details, email dsharp@uoregon.edu.&#10;">
            <a:extLst>
              <a:ext uri="{FF2B5EF4-FFF2-40B4-BE49-F238E27FC236}">
                <a16:creationId xmlns:a16="http://schemas.microsoft.com/office/drawing/2014/main" id="{5B1D78A3-F0BD-B34B-ED2D-01D6D819C5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990" y="4688850"/>
            <a:ext cx="11204021" cy="139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71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Updated Long-Term Projections</vt:lpstr>
    </vt:vector>
  </TitlesOfParts>
  <Company>University of Oregon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Debbie Sharp</dc:creator>
  <cp:lastModifiedBy>Debbie Sharp</cp:lastModifiedBy>
  <cp:revision>1</cp:revision>
  <dcterms:created xsi:type="dcterms:W3CDTF">2026-01-08T01:23:44Z</dcterms:created>
  <dcterms:modified xsi:type="dcterms:W3CDTF">2026-01-08T01:24:04Z</dcterms:modified>
</cp:coreProperties>
</file>