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844" r:id="rId2"/>
    <p:sldId id="845" r:id="rId3"/>
    <p:sldId id="257" r:id="rId4"/>
    <p:sldId id="263" r:id="rId5"/>
    <p:sldId id="259" r:id="rId6"/>
    <p:sldId id="264" r:id="rId7"/>
    <p:sldId id="258" r:id="rId8"/>
    <p:sldId id="84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6" autoAdjust="0"/>
    <p:restoredTop sz="94660"/>
  </p:normalViewPr>
  <p:slideViewPr>
    <p:cSldViewPr snapToGrid="0">
      <p:cViewPr varScale="1">
        <p:scale>
          <a:sx n="78" d="100"/>
          <a:sy n="78" d="100"/>
        </p:scale>
        <p:origin x="9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84FE3-C7EC-47F3-B3FD-610469B7366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F99D2-D686-474D-9CB9-8E91108D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391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25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551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8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29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20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32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62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2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491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44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2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5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5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800C57-B662-48FA-A199-4DB0205DF9C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1D8350-7AA4-4311-A1AA-03439DB6E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6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Dashboard 1">
            <a:extLst>
              <a:ext uri="{FF2B5EF4-FFF2-40B4-BE49-F238E27FC236}">
                <a16:creationId xmlns:a16="http://schemas.microsoft.com/office/drawing/2014/main" id="{E6BF6F9A-311F-429B-A397-A644FAFC7D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41" y="215663"/>
            <a:ext cx="8897725" cy="628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Dashboard 2">
            <a:extLst>
              <a:ext uri="{FF2B5EF4-FFF2-40B4-BE49-F238E27FC236}">
                <a16:creationId xmlns:a16="http://schemas.microsoft.com/office/drawing/2014/main" id="{E6323E3C-ED1E-47DE-AC75-1D8B90CCE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19456"/>
            <a:ext cx="8901142" cy="629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71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AAU publics 2025-26 tuition and mandatory fees resident full-time undergraduate&#10;&#10;Average is $14,649 and Oregon Guaranteed for 2025 cohort is $16,755&#10;&#10;For more detail, email dsharp@uoregon.edu">
            <a:extLst>
              <a:ext uri="{FF2B5EF4-FFF2-40B4-BE49-F238E27FC236}">
                <a16:creationId xmlns:a16="http://schemas.microsoft.com/office/drawing/2014/main" id="{AC2CC9DA-703F-4945-87D2-289BA5DC1F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203200"/>
            <a:ext cx="9056395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972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de8" descr="AAU publics 2025-26 tuition and mandatory fees resident full-time undergraduate&#10;&#10;Showing guaranteed tuition in green&#10;&#10;Average is $14,538 and Oregon Guaranteed for 2025 cohort is $16,755&#10;&#10;For more detail, email dsharp@uoregon.edu">
            <a:extLst>
              <a:ext uri="{FF2B5EF4-FFF2-40B4-BE49-F238E27FC236}">
                <a16:creationId xmlns:a16="http://schemas.microsoft.com/office/drawing/2014/main" id="{8E14F51C-2170-43B3-B163-466B9B024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7641"/>
            <a:ext cx="8991600" cy="6355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973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AU publics 2025-26 tuition and mandatory fees non resident full-time undergraduate&#10;&#10;Average is $44,025 and Oregon Guaranteed for 2025 cohort is $46,077&#10;&#10;For more detail, email dsharp@uoregon.edu">
            <a:extLst>
              <a:ext uri="{FF2B5EF4-FFF2-40B4-BE49-F238E27FC236}">
                <a16:creationId xmlns:a16="http://schemas.microsoft.com/office/drawing/2014/main" id="{F3B7C5BE-5A2B-4F59-BC65-FEE44A9F5E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27321"/>
            <a:ext cx="9004299" cy="636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328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de9" descr="AAU publics 2025-26 tuition and mandatory fees nonresident full-time undergraduate&#10;&#10;Guaranteed tuition shown in green&#10;&#10;Average is $44,558 and Oregon Guaranteed for 2025 cohort is $46,077&#10;&#10;For more detail, email dsharp@uoregon.edu">
            <a:extLst>
              <a:ext uri="{FF2B5EF4-FFF2-40B4-BE49-F238E27FC236}">
                <a16:creationId xmlns:a16="http://schemas.microsoft.com/office/drawing/2014/main" id="{55D6E9AD-3EEB-4285-A499-219538BC1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47469"/>
            <a:ext cx="9029699" cy="638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899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RESIDENT Cost of Attendance for 2025-26 academic year among Big 10 publics.&#10;&#10;Oregon is third from most expensive at $38,607. Average is $34,964.&#10;&#10;For more detail, email dsharp@uoregon.edu">
            <a:extLst>
              <a:ext uri="{FF2B5EF4-FFF2-40B4-BE49-F238E27FC236}">
                <a16:creationId xmlns:a16="http://schemas.microsoft.com/office/drawing/2014/main" id="{24A054F9-D103-48A4-BF28-5C9F3988C5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13" y="304800"/>
            <a:ext cx="8992383" cy="635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456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NONRESIDENT Cost of Attendance for 2025-26 academic year among Big 10 publics.&#10;&#10;Oregon is third from most expensive at $67,929. Average is $62,289.&#10;&#10;For more detail, email dsharp@uoregon.edu">
            <a:extLst>
              <a:ext uri="{FF2B5EF4-FFF2-40B4-BE49-F238E27FC236}">
                <a16:creationId xmlns:a16="http://schemas.microsoft.com/office/drawing/2014/main" id="{AB06A20C-02E1-440F-849F-C0D322F1B8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288888"/>
            <a:ext cx="9023996" cy="6377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3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On-screen Show (4:3)</PresentationFormat>
  <Paragraphs>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Oregon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Debbie Sharp</dc:creator>
  <cp:lastModifiedBy>Debbie Sharp</cp:lastModifiedBy>
  <cp:revision>1</cp:revision>
  <dcterms:created xsi:type="dcterms:W3CDTF">2026-01-22T18:02:43Z</dcterms:created>
  <dcterms:modified xsi:type="dcterms:W3CDTF">2026-01-22T18:04:54Z</dcterms:modified>
</cp:coreProperties>
</file>