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DD3B-3EFC-4428-9129-C9633880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B4A5-9859-4198-B8A5-1C1B3C5F3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4542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0AC4-26D2-43E4-B2B5-DD6CC8DE2752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61B1-9CB0-46F2-8124-2CE4011ED36F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EBB2-A87F-421F-BF2D-B9947154B19B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3809-7C51-4E8F-AA8D-8CF09B08E37F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B9B-AB8D-4307-B5ED-D541C8BEAD6F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21CD-B40A-475D-93DF-021F4940BDFA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655-B4AB-410C-9B1C-B19574B02D9D}" type="datetime1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E7C8-F511-4CB6-8BFD-2195381042CE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9E61-B05D-4C22-A689-59AA27D7E64A}" type="datetime1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E850-3C76-4602-9AB7-A1CC9271CA52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933C-619B-4FA4-BA63-D8A2D91E180A}" type="datetime1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38C6-F01E-4647-B8AC-A8BF5BBD4F37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FCB2C27-7C93-4327-9E26-F486AE644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3931"/>
            <a:ext cx="9144000" cy="980770"/>
          </a:xfrm>
        </p:spPr>
        <p:txBody>
          <a:bodyPr/>
          <a:lstStyle/>
          <a:p>
            <a:r>
              <a:rPr dirty="0"/>
              <a:t>FY23 TFAB Packet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9EDB59B-2B64-4253-8BBD-9852D11B1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41643"/>
            <a:ext cx="9144000" cy="401752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Historical and Comparative Data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JP Monroe, Director of Institutional Research</a:t>
            </a:r>
          </a:p>
          <a:p>
            <a:r>
              <a:rPr lang="en-US" sz="3200" dirty="0" smtClean="0"/>
              <a:t>Brian Fox, Associate Vice President for </a:t>
            </a:r>
            <a:br>
              <a:rPr lang="en-US" sz="3200" dirty="0" smtClean="0"/>
            </a:br>
            <a:r>
              <a:rPr lang="en-US" sz="3200" dirty="0" smtClean="0"/>
              <a:t>Budget, Financial Analysis, and Data Analytics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8865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AAU Funding P12">
            <a:extLst>
              <a:ext uri="{FF2B5EF4-FFF2-40B4-BE49-F238E27FC236}">
                <a16:creationId xmlns:a16="http://schemas.microsoft.com/office/drawing/2014/main" id="{D292AADF-A42A-41D5-929F-8DCCE435D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AAU Funding P12 - Scatter">
            <a:extLst>
              <a:ext uri="{FF2B5EF4-FFF2-40B4-BE49-F238E27FC236}">
                <a16:creationId xmlns:a16="http://schemas.microsoft.com/office/drawing/2014/main" id="{B980A3ED-97FA-4C04-A88C-C25D830E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AAU Resident">
            <a:extLst>
              <a:ext uri="{FF2B5EF4-FFF2-40B4-BE49-F238E27FC236}">
                <a16:creationId xmlns:a16="http://schemas.microsoft.com/office/drawing/2014/main" id="{4D7A5585-DB37-4492-BBB1-7582BF52D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AAU Nonresident">
            <a:extLst>
              <a:ext uri="{FF2B5EF4-FFF2-40B4-BE49-F238E27FC236}">
                <a16:creationId xmlns:a16="http://schemas.microsoft.com/office/drawing/2014/main" id="{9628D6D4-9E4D-4189-AD2A-94232A26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PAC12 Resident">
            <a:extLst>
              <a:ext uri="{FF2B5EF4-FFF2-40B4-BE49-F238E27FC236}">
                <a16:creationId xmlns:a16="http://schemas.microsoft.com/office/drawing/2014/main" id="{10BE1123-32B1-465D-8D3D-A3CF084C7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PAC12 Nonresident">
            <a:extLst>
              <a:ext uri="{FF2B5EF4-FFF2-40B4-BE49-F238E27FC236}">
                <a16:creationId xmlns:a16="http://schemas.microsoft.com/office/drawing/2014/main" id="{A00D3EB3-9659-4A27-888F-746AB227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Cost of Attendance - P12">
            <a:extLst>
              <a:ext uri="{FF2B5EF4-FFF2-40B4-BE49-F238E27FC236}">
                <a16:creationId xmlns:a16="http://schemas.microsoft.com/office/drawing/2014/main" id="{0CF43C6C-D7F9-4D92-9DE2-92381EA7A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Cost of Attendance - OR">
            <a:extLst>
              <a:ext uri="{FF2B5EF4-FFF2-40B4-BE49-F238E27FC236}">
                <a16:creationId xmlns:a16="http://schemas.microsoft.com/office/drawing/2014/main" id="{AF613FC4-5D62-45BB-804C-77915F9D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Enrollment  History">
            <a:extLst>
              <a:ext uri="{FF2B5EF4-FFF2-40B4-BE49-F238E27FC236}">
                <a16:creationId xmlns:a16="http://schemas.microsoft.com/office/drawing/2014/main" id="{F6806F6B-ACA7-404B-BA3F-E5100669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Campus Growth">
            <a:extLst>
              <a:ext uri="{FF2B5EF4-FFF2-40B4-BE49-F238E27FC236}">
                <a16:creationId xmlns:a16="http://schemas.microsoft.com/office/drawing/2014/main" id="{06397CDA-51DE-43A3-B9F7-A7D799C8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st of Education">
            <a:extLst>
              <a:ext uri="{FF2B5EF4-FFF2-40B4-BE49-F238E27FC236}">
                <a16:creationId xmlns:a16="http://schemas.microsoft.com/office/drawing/2014/main" id="{573F75B5-02D6-45DB-B098-ADC894ED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Historical State Appr">
            <a:extLst>
              <a:ext uri="{FF2B5EF4-FFF2-40B4-BE49-F238E27FC236}">
                <a16:creationId xmlns:a16="http://schemas.microsoft.com/office/drawing/2014/main" id="{A09A03E0-E229-4710-93CA-9DC82114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Annual State Appr">
            <a:extLst>
              <a:ext uri="{FF2B5EF4-FFF2-40B4-BE49-F238E27FC236}">
                <a16:creationId xmlns:a16="http://schemas.microsoft.com/office/drawing/2014/main" id="{FC58344B-8F52-4F14-8391-9923209B6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Funding per Resident">
            <a:extLst>
              <a:ext uri="{FF2B5EF4-FFF2-40B4-BE49-F238E27FC236}">
                <a16:creationId xmlns:a16="http://schemas.microsoft.com/office/drawing/2014/main" id="{A9D4C026-731B-45BB-B5D8-6B007ECD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Funding per Resident - NR">
            <a:extLst>
              <a:ext uri="{FF2B5EF4-FFF2-40B4-BE49-F238E27FC236}">
                <a16:creationId xmlns:a16="http://schemas.microsoft.com/office/drawing/2014/main" id="{C6195102-D128-4697-A1F8-1561AC6BF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AAU State Appr">
            <a:extLst>
              <a:ext uri="{FF2B5EF4-FFF2-40B4-BE49-F238E27FC236}">
                <a16:creationId xmlns:a16="http://schemas.microsoft.com/office/drawing/2014/main" id="{9EE3D288-9536-4B35-90BC-C5B2340B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AAU Funding - Scatter">
            <a:extLst>
              <a:ext uri="{FF2B5EF4-FFF2-40B4-BE49-F238E27FC236}">
                <a16:creationId xmlns:a16="http://schemas.microsoft.com/office/drawing/2014/main" id="{79261E54-D529-4FCF-9088-04D53DD9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0"/>
            <a:ext cx="96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AAU Funding">
            <a:extLst>
              <a:ext uri="{FF2B5EF4-FFF2-40B4-BE49-F238E27FC236}">
                <a16:creationId xmlns:a16="http://schemas.microsoft.com/office/drawing/2014/main" id="{B7E47973-FA3D-4331-A18D-68DF8E98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3" y="0"/>
            <a:ext cx="11495387" cy="81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</Words>
  <Application>Microsoft Office PowerPoint</Application>
  <PresentationFormat>Widescreen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FY23 TFAB Packet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FY23 TFAB Packet</dc:title>
  <dc:creator>Brian Fox</dc:creator>
  <cp:lastModifiedBy>Debbie Sharp</cp:lastModifiedBy>
  <cp:revision>5</cp:revision>
  <cp:lastPrinted>2022-10-13T21:41:04Z</cp:lastPrinted>
  <dcterms:created xsi:type="dcterms:W3CDTF">2022-10-13T18:40:51Z</dcterms:created>
  <dcterms:modified xsi:type="dcterms:W3CDTF">2022-10-13T23:25:22Z</dcterms:modified>
</cp:coreProperties>
</file>