
<file path=[Content_Types].xml><?xml version="1.0" encoding="utf-8"?>
<Types xmlns="http://schemas.openxmlformats.org/package/2006/content-types">
  <Default Extension="emf" ContentType="image/x-emf"/>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4"/>
  </p:sldMasterIdLst>
  <p:notesMasterIdLst>
    <p:notesMasterId r:id="rId16"/>
  </p:notesMasterIdLst>
  <p:handoutMasterIdLst>
    <p:handoutMasterId r:id="rId17"/>
  </p:handoutMasterIdLst>
  <p:sldIdLst>
    <p:sldId id="361" r:id="rId5"/>
    <p:sldId id="668" r:id="rId6"/>
    <p:sldId id="695" r:id="rId7"/>
    <p:sldId id="705" r:id="rId8"/>
    <p:sldId id="713" r:id="rId9"/>
    <p:sldId id="700" r:id="rId10"/>
    <p:sldId id="699" r:id="rId11"/>
    <p:sldId id="710" r:id="rId12"/>
    <p:sldId id="711" r:id="rId13"/>
    <p:sldId id="716" r:id="rId14"/>
    <p:sldId id="708" r:id="rId15"/>
  </p:sldIdLst>
  <p:sldSz cx="12192000" cy="6858000"/>
  <p:notesSz cx="7315200" cy="9601200"/>
  <p:defaultTextStyle>
    <a:defPPr>
      <a:defRPr lang="en-US"/>
    </a:defPPr>
    <a:lvl1pPr algn="ctr" rtl="0" fontAlgn="base">
      <a:spcBef>
        <a:spcPct val="0"/>
      </a:spcBef>
      <a:spcAft>
        <a:spcPct val="0"/>
      </a:spcAft>
      <a:defRPr kern="1200">
        <a:solidFill>
          <a:schemeClr val="tx1"/>
        </a:solidFill>
        <a:latin typeface="Arial" charset="0"/>
        <a:ea typeface="+mn-ea"/>
        <a:cs typeface="+mn-cs"/>
      </a:defRPr>
    </a:lvl1pPr>
    <a:lvl2pPr marL="457200" algn="ctr" rtl="0" fontAlgn="base">
      <a:spcBef>
        <a:spcPct val="0"/>
      </a:spcBef>
      <a:spcAft>
        <a:spcPct val="0"/>
      </a:spcAft>
      <a:defRPr kern="1200">
        <a:solidFill>
          <a:schemeClr val="tx1"/>
        </a:solidFill>
        <a:latin typeface="Arial" charset="0"/>
        <a:ea typeface="+mn-ea"/>
        <a:cs typeface="+mn-cs"/>
      </a:defRPr>
    </a:lvl2pPr>
    <a:lvl3pPr marL="914400" algn="ctr" rtl="0" fontAlgn="base">
      <a:spcBef>
        <a:spcPct val="0"/>
      </a:spcBef>
      <a:spcAft>
        <a:spcPct val="0"/>
      </a:spcAft>
      <a:defRPr kern="1200">
        <a:solidFill>
          <a:schemeClr val="tx1"/>
        </a:solidFill>
        <a:latin typeface="Arial" charset="0"/>
        <a:ea typeface="+mn-ea"/>
        <a:cs typeface="+mn-cs"/>
      </a:defRPr>
    </a:lvl3pPr>
    <a:lvl4pPr marL="1371600" algn="ctr" rtl="0" fontAlgn="base">
      <a:spcBef>
        <a:spcPct val="0"/>
      </a:spcBef>
      <a:spcAft>
        <a:spcPct val="0"/>
      </a:spcAft>
      <a:defRPr kern="1200">
        <a:solidFill>
          <a:schemeClr val="tx1"/>
        </a:solidFill>
        <a:latin typeface="Arial" charset="0"/>
        <a:ea typeface="+mn-ea"/>
        <a:cs typeface="+mn-cs"/>
      </a:defRPr>
    </a:lvl4pPr>
    <a:lvl5pPr marL="1828800" algn="ctr"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15:guide id="1" orient="horz" pos="3843" userDrawn="1">
          <p15:clr>
            <a:srgbClr val="A4A3A4"/>
          </p15:clr>
        </p15:guide>
        <p15:guide id="2" pos="1676" userDrawn="1">
          <p15:clr>
            <a:srgbClr val="A4A3A4"/>
          </p15:clr>
        </p15:guide>
        <p15:guide id="3" pos="1683" userDrawn="1">
          <p15:clr>
            <a:srgbClr val="A4A3A4"/>
          </p15:clr>
        </p15:guide>
        <p15:guide id="4" orient="horz" pos="3025" userDrawn="1">
          <p15:clr>
            <a:srgbClr val="A4A3A4"/>
          </p15:clr>
        </p15:guide>
        <p15:guide id="5" pos="2296" userDrawn="1">
          <p15:clr>
            <a:srgbClr val="A4A3A4"/>
          </p15:clr>
        </p15:guide>
        <p15:guide id="6" pos="2305" userDrawn="1">
          <p15:clr>
            <a:srgbClr val="A4A3A4"/>
          </p15:clr>
        </p15:guide>
      </p15:notes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6B41645C-2623-7AD6-59BD-11CF1A2AC567}" name="Brian Fox" initials="BF" userId="S::bfox10@uoregon.edu::10a81aaa-53e6-40b5-a421-39c8e40820c8"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0" name="Jennifer Winters Francois" initials="JWF" lastIdx="1" clrIdx="0"/>
  <p:cmAuthor id="1" name="Debbie Sharp" initials="DS" lastIdx="12" clrIdx="1">
    <p:extLst>
      <p:ext uri="{19B8F6BF-5375-455C-9EA6-DF929625EA0E}">
        <p15:presenceInfo xmlns:p15="http://schemas.microsoft.com/office/powerpoint/2012/main" userId="S-1-5-21-2613503727-1553357937-2150718590-262124" providerId="AD"/>
      </p:ext>
    </p:extLst>
  </p:cmAuthor>
  <p:cmAuthor id="2" name="Jamie Moffitt" initials="JM" lastIdx="1" clrIdx="2">
    <p:extLst>
      <p:ext uri="{19B8F6BF-5375-455C-9EA6-DF929625EA0E}">
        <p15:presenceInfo xmlns:p15="http://schemas.microsoft.com/office/powerpoint/2012/main" userId="S::jmoffitt@uoregon.edu::cb409cd1-f42f-43de-b300-f6b3d1594240"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3300"/>
    <a:srgbClr val="FF0000"/>
    <a:srgbClr val="FFFF66"/>
    <a:srgbClr val="FF9900"/>
    <a:srgbClr val="009900"/>
    <a:srgbClr val="007434"/>
    <a:srgbClr val="99CC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3024C78-2E4B-4809-8BA2-2B94B209DA50}" v="21" dt="2025-09-10T20:58:01.613"/>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69C7853C-536D-4A76-A0AE-DD22124D55A5}" styleName="Themed Style 1 - Acc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D7AC3CCA-C797-4891-BE02-D94E43425B78}" styleName="Medium Styl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EB344D84-9AFB-497E-A393-DC336BA19D2E}" styleName="Medium Style 3 - Accent 3">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3"/>
          </a:solidFill>
        </a:fill>
      </a:tcStyle>
    </a:lastCol>
    <a:firstCol>
      <a:tcTxStyle b="on">
        <a:fontRef idx="minor">
          <a:scrgbClr r="0" g="0" b="0"/>
        </a:fontRef>
        <a:schemeClr val="lt1"/>
      </a:tcTxStyle>
      <a:tcStyle>
        <a:tcBdr/>
        <a:fill>
          <a:solidFill>
            <a:schemeClr val="accent3"/>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3"/>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D113A9D2-9D6B-4929-AA2D-F23B5EE8CBE7}" styleName="Themed Style 2 - Accent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306799F8-075E-4A3A-A7F6-7FBC6576F1A4}" styleName="Themed Style 2 - Accent 3">
    <a:tblBg>
      <a:fillRef idx="3">
        <a:schemeClr val="accent3"/>
      </a:fillRef>
      <a:effectRef idx="3">
        <a:schemeClr val="accent3"/>
      </a:effectRef>
    </a:tblBg>
    <a:wholeTbl>
      <a:tcTxStyle>
        <a:fontRef idx="minor">
          <a:scrgbClr r="0" g="0" b="0"/>
        </a:fontRef>
        <a:schemeClr val="lt1"/>
      </a:tcTxStyle>
      <a:tcStyle>
        <a:tcBdr>
          <a:left>
            <a:lnRef idx="1">
              <a:schemeClr val="accent3">
                <a:tint val="50000"/>
              </a:schemeClr>
            </a:lnRef>
          </a:left>
          <a:right>
            <a:lnRef idx="1">
              <a:schemeClr val="accent3">
                <a:tint val="50000"/>
              </a:schemeClr>
            </a:lnRef>
          </a:right>
          <a:top>
            <a:lnRef idx="1">
              <a:schemeClr val="accent3">
                <a:tint val="50000"/>
              </a:schemeClr>
            </a:lnRef>
          </a:top>
          <a:bottom>
            <a:lnRef idx="1">
              <a:schemeClr val="accent3">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5DA37D80-6434-44D0-A028-1B22A696006F}" styleName="Light Style 3 - Accent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 styleId="{8A107856-5554-42FB-B03E-39F5DBC370BA}" styleName="Medium Style 4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 styleId="{22838BEF-8BB2-4498-84A7-C5851F593DF1}" styleName="Medium Style 4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 styleId="{0505E3EF-67EA-436B-97B2-0124C06EBD24}" styleName="Medium Style 4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775DCB02-9BB8-47FD-8907-85C794F793BA}" styleName="Themed Style 1 - Accent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 styleId="{1E171933-4619-4E11-9A3F-F7608DF75F80}" styleName="Medium Style 1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 styleId="{793D81CF-94F2-401A-BA57-92F5A7B2D0C5}" styleName="Medium Styl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964" autoAdjust="0"/>
    <p:restoredTop sz="88687" autoAdjust="0"/>
  </p:normalViewPr>
  <p:slideViewPr>
    <p:cSldViewPr>
      <p:cViewPr varScale="1">
        <p:scale>
          <a:sx n="98" d="100"/>
          <a:sy n="98" d="100"/>
        </p:scale>
        <p:origin x="510" y="84"/>
      </p:cViewPr>
      <p:guideLst>
        <p:guide orient="horz" pos="2160"/>
        <p:guide pos="3840"/>
      </p:guideLst>
    </p:cSldViewPr>
  </p:slideViewPr>
  <p:outlineViewPr>
    <p:cViewPr>
      <p:scale>
        <a:sx n="33" d="100"/>
        <a:sy n="33" d="100"/>
      </p:scale>
      <p:origin x="0" y="0"/>
    </p:cViewPr>
  </p:outlineViewPr>
  <p:notesTextViewPr>
    <p:cViewPr>
      <p:scale>
        <a:sx n="3" d="2"/>
        <a:sy n="3" d="2"/>
      </p:scale>
      <p:origin x="0" y="0"/>
    </p:cViewPr>
  </p:notesTextViewPr>
  <p:sorterViewPr>
    <p:cViewPr>
      <p:scale>
        <a:sx n="66" d="100"/>
        <a:sy n="66" d="100"/>
      </p:scale>
      <p:origin x="0" y="0"/>
    </p:cViewPr>
  </p:sorterViewPr>
  <p:notesViewPr>
    <p:cSldViewPr>
      <p:cViewPr varScale="1">
        <p:scale>
          <a:sx n="74" d="100"/>
          <a:sy n="74" d="100"/>
        </p:scale>
        <p:origin x="-2994" y="-96"/>
      </p:cViewPr>
      <p:guideLst>
        <p:guide orient="horz" pos="3843"/>
        <p:guide pos="1676"/>
        <p:guide pos="1683"/>
        <p:guide orient="horz" pos="3025"/>
        <p:guide pos="2296"/>
        <p:guide pos="2305"/>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commentAuthors" Target="commentAuthors.xml"/><Relationship Id="rId3" Type="http://schemas.openxmlformats.org/officeDocument/2006/relationships/customXml" Target="../customXml/item3.xml"/><Relationship Id="rId21"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handoutMaster" Target="handoutMasters/handoutMaster1.xml"/><Relationship Id="rId25" Type="http://schemas.microsoft.com/office/2018/10/relationships/authors" Target="authors.xml"/><Relationship Id="rId2" Type="http://schemas.openxmlformats.org/officeDocument/2006/relationships/customXml" Target="../customXml/item2.xml"/><Relationship Id="rId16" Type="http://schemas.openxmlformats.org/officeDocument/2006/relationships/notesMaster" Target="notesMasters/notesMaster1.xml"/><Relationship Id="rId20"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microsoft.com/office/2015/10/relationships/revisionInfo" Target="revisionInfo.xml"/><Relationship Id="rId5" Type="http://schemas.openxmlformats.org/officeDocument/2006/relationships/slide" Target="slides/slide1.xml"/><Relationship Id="rId15" Type="http://schemas.openxmlformats.org/officeDocument/2006/relationships/slide" Target="slides/slide11.xml"/><Relationship Id="rId23" Type="http://schemas.microsoft.com/office/2016/11/relationships/changesInfo" Target="changesInfos/changesInfo1.xml"/><Relationship Id="rId10" Type="http://schemas.openxmlformats.org/officeDocument/2006/relationships/slide" Target="slides/slide6.xml"/><Relationship Id="rId19"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Brian Fox" userId="10a81aaa-53e6-40b5-a421-39c8e40820c8" providerId="ADAL" clId="{E9D15F94-6A4F-4D46-8105-FD5AFE9C5F60}"/>
    <pc:docChg chg="modSld modNotesMaster modHandout">
      <pc:chgData name="Brian Fox" userId="10a81aaa-53e6-40b5-a421-39c8e40820c8" providerId="ADAL" clId="{E9D15F94-6A4F-4D46-8105-FD5AFE9C5F60}" dt="2025-09-10T20:58:01.613" v="0"/>
      <pc:docMkLst>
        <pc:docMk/>
      </pc:docMkLst>
      <pc:sldChg chg="modNotes">
        <pc:chgData name="Brian Fox" userId="10a81aaa-53e6-40b5-a421-39c8e40820c8" providerId="ADAL" clId="{E9D15F94-6A4F-4D46-8105-FD5AFE9C5F60}" dt="2025-09-10T20:58:01.613" v="0"/>
        <pc:sldMkLst>
          <pc:docMk/>
          <pc:sldMk cId="0" sldId="361"/>
        </pc:sldMkLst>
      </pc:sldChg>
      <pc:sldChg chg="modNotes">
        <pc:chgData name="Brian Fox" userId="10a81aaa-53e6-40b5-a421-39c8e40820c8" providerId="ADAL" clId="{E9D15F94-6A4F-4D46-8105-FD5AFE9C5F60}" dt="2025-09-10T20:58:01.613" v="0"/>
        <pc:sldMkLst>
          <pc:docMk/>
          <pc:sldMk cId="1394988796" sldId="668"/>
        </pc:sldMkLst>
      </pc:sldChg>
      <pc:sldChg chg="modNotes">
        <pc:chgData name="Brian Fox" userId="10a81aaa-53e6-40b5-a421-39c8e40820c8" providerId="ADAL" clId="{E9D15F94-6A4F-4D46-8105-FD5AFE9C5F60}" dt="2025-09-10T20:58:01.613" v="0"/>
        <pc:sldMkLst>
          <pc:docMk/>
          <pc:sldMk cId="3974291946" sldId="695"/>
        </pc:sldMkLst>
      </pc:sldChg>
      <pc:sldChg chg="modNotes">
        <pc:chgData name="Brian Fox" userId="10a81aaa-53e6-40b5-a421-39c8e40820c8" providerId="ADAL" clId="{E9D15F94-6A4F-4D46-8105-FD5AFE9C5F60}" dt="2025-09-10T20:58:01.613" v="0"/>
        <pc:sldMkLst>
          <pc:docMk/>
          <pc:sldMk cId="1172476837" sldId="699"/>
        </pc:sldMkLst>
      </pc:sldChg>
      <pc:sldChg chg="modNotes">
        <pc:chgData name="Brian Fox" userId="10a81aaa-53e6-40b5-a421-39c8e40820c8" providerId="ADAL" clId="{E9D15F94-6A4F-4D46-8105-FD5AFE9C5F60}" dt="2025-09-10T20:58:01.613" v="0"/>
        <pc:sldMkLst>
          <pc:docMk/>
          <pc:sldMk cId="2582869856" sldId="700"/>
        </pc:sldMkLst>
      </pc:sldChg>
      <pc:sldChg chg="modNotes">
        <pc:chgData name="Brian Fox" userId="10a81aaa-53e6-40b5-a421-39c8e40820c8" providerId="ADAL" clId="{E9D15F94-6A4F-4D46-8105-FD5AFE9C5F60}" dt="2025-09-10T20:58:01.613" v="0"/>
        <pc:sldMkLst>
          <pc:docMk/>
          <pc:sldMk cId="4096081481" sldId="705"/>
        </pc:sldMkLst>
      </pc:sldChg>
      <pc:sldChg chg="modNotes">
        <pc:chgData name="Brian Fox" userId="10a81aaa-53e6-40b5-a421-39c8e40820c8" providerId="ADAL" clId="{E9D15F94-6A4F-4D46-8105-FD5AFE9C5F60}" dt="2025-09-10T20:58:01.613" v="0"/>
        <pc:sldMkLst>
          <pc:docMk/>
          <pc:sldMk cId="393371515" sldId="708"/>
        </pc:sldMkLst>
      </pc:sldChg>
      <pc:sldChg chg="modNotes">
        <pc:chgData name="Brian Fox" userId="10a81aaa-53e6-40b5-a421-39c8e40820c8" providerId="ADAL" clId="{E9D15F94-6A4F-4D46-8105-FD5AFE9C5F60}" dt="2025-09-10T20:58:01.613" v="0"/>
        <pc:sldMkLst>
          <pc:docMk/>
          <pc:sldMk cId="252260357" sldId="710"/>
        </pc:sldMkLst>
      </pc:sldChg>
      <pc:sldChg chg="modNotes">
        <pc:chgData name="Brian Fox" userId="10a81aaa-53e6-40b5-a421-39c8e40820c8" providerId="ADAL" clId="{E9D15F94-6A4F-4D46-8105-FD5AFE9C5F60}" dt="2025-09-10T20:58:01.613" v="0"/>
        <pc:sldMkLst>
          <pc:docMk/>
          <pc:sldMk cId="874435898" sldId="711"/>
        </pc:sldMkLst>
      </pc:sldChg>
      <pc:sldChg chg="modNotes">
        <pc:chgData name="Brian Fox" userId="10a81aaa-53e6-40b5-a421-39c8e40820c8" providerId="ADAL" clId="{E9D15F94-6A4F-4D46-8105-FD5AFE9C5F60}" dt="2025-09-10T20:58:01.613" v="0"/>
        <pc:sldMkLst>
          <pc:docMk/>
          <pc:sldMk cId="1409560671" sldId="713"/>
        </pc:sldMkLst>
      </pc:sldChg>
      <pc:sldChg chg="modNotes">
        <pc:chgData name="Brian Fox" userId="10a81aaa-53e6-40b5-a421-39c8e40820c8" providerId="ADAL" clId="{E9D15F94-6A4F-4D46-8105-FD5AFE9C5F60}" dt="2025-09-10T20:58:01.613" v="0"/>
        <pc:sldMkLst>
          <pc:docMk/>
          <pc:sldMk cId="1368823324" sldId="716"/>
        </pc:sldMkLst>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2" y="3"/>
            <a:ext cx="3169920" cy="480060"/>
          </a:xfrm>
          <a:prstGeom prst="rect">
            <a:avLst/>
          </a:prstGeom>
        </p:spPr>
        <p:txBody>
          <a:bodyPr vert="horz" lIns="95579" tIns="47789" rIns="95579" bIns="47789" rtlCol="0"/>
          <a:lstStyle>
            <a:lvl1pPr algn="l">
              <a:defRPr sz="1300"/>
            </a:lvl1pPr>
          </a:lstStyle>
          <a:p>
            <a:endParaRPr lang="en-US" dirty="0"/>
          </a:p>
        </p:txBody>
      </p:sp>
      <p:sp>
        <p:nvSpPr>
          <p:cNvPr id="3" name="Date Placeholder 2"/>
          <p:cNvSpPr>
            <a:spLocks noGrp="1"/>
          </p:cNvSpPr>
          <p:nvPr>
            <p:ph type="dt" sz="quarter" idx="1"/>
          </p:nvPr>
        </p:nvSpPr>
        <p:spPr>
          <a:xfrm>
            <a:off x="4143591" y="3"/>
            <a:ext cx="3169920" cy="480060"/>
          </a:xfrm>
          <a:prstGeom prst="rect">
            <a:avLst/>
          </a:prstGeom>
        </p:spPr>
        <p:txBody>
          <a:bodyPr vert="horz" lIns="95579" tIns="47789" rIns="95579" bIns="47789" rtlCol="0"/>
          <a:lstStyle>
            <a:lvl1pPr algn="r">
              <a:defRPr sz="1300"/>
            </a:lvl1pPr>
          </a:lstStyle>
          <a:p>
            <a:fld id="{669F5634-B0B2-4192-9107-3AA496FF89F8}" type="datetimeFigureOut">
              <a:rPr lang="en-US" smtClean="0"/>
              <a:pPr/>
              <a:t>10/31/2025</a:t>
            </a:fld>
            <a:endParaRPr lang="en-US" dirty="0"/>
          </a:p>
        </p:txBody>
      </p:sp>
      <p:sp>
        <p:nvSpPr>
          <p:cNvPr id="4" name="Footer Placeholder 3"/>
          <p:cNvSpPr>
            <a:spLocks noGrp="1"/>
          </p:cNvSpPr>
          <p:nvPr>
            <p:ph type="ftr" sz="quarter" idx="2"/>
          </p:nvPr>
        </p:nvSpPr>
        <p:spPr>
          <a:xfrm>
            <a:off x="2" y="9119477"/>
            <a:ext cx="3169920" cy="480060"/>
          </a:xfrm>
          <a:prstGeom prst="rect">
            <a:avLst/>
          </a:prstGeom>
        </p:spPr>
        <p:txBody>
          <a:bodyPr vert="horz" lIns="95579" tIns="47789" rIns="95579" bIns="47789" rtlCol="0" anchor="b"/>
          <a:lstStyle>
            <a:lvl1pPr algn="l">
              <a:defRPr sz="1300"/>
            </a:lvl1pPr>
          </a:lstStyle>
          <a:p>
            <a:endParaRPr lang="en-US" dirty="0"/>
          </a:p>
        </p:txBody>
      </p:sp>
      <p:sp>
        <p:nvSpPr>
          <p:cNvPr id="5" name="Slide Number Placeholder 4"/>
          <p:cNvSpPr>
            <a:spLocks noGrp="1"/>
          </p:cNvSpPr>
          <p:nvPr>
            <p:ph type="sldNum" sz="quarter" idx="3"/>
          </p:nvPr>
        </p:nvSpPr>
        <p:spPr>
          <a:xfrm>
            <a:off x="4143591" y="9119477"/>
            <a:ext cx="3169920" cy="480060"/>
          </a:xfrm>
          <a:prstGeom prst="rect">
            <a:avLst/>
          </a:prstGeom>
        </p:spPr>
        <p:txBody>
          <a:bodyPr vert="horz" lIns="95579" tIns="47789" rIns="95579" bIns="47789" rtlCol="0" anchor="b"/>
          <a:lstStyle>
            <a:lvl1pPr algn="r">
              <a:defRPr sz="1300"/>
            </a:lvl1pPr>
          </a:lstStyle>
          <a:p>
            <a:fld id="{CFBC96D2-834C-4868-AEB1-5229AFDEEA14}" type="slidenum">
              <a:rPr lang="en-US" smtClean="0"/>
              <a:pPr/>
              <a:t>‹#›</a:t>
            </a:fld>
            <a:endParaRPr lang="en-US" dirty="0"/>
          </a:p>
        </p:txBody>
      </p:sp>
    </p:spTree>
    <p:extLst>
      <p:ext uri="{BB962C8B-B14F-4D97-AF65-F5344CB8AC3E}">
        <p14:creationId xmlns:p14="http://schemas.microsoft.com/office/powerpoint/2010/main" val="3106554786"/>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70" name="Rectangle 2"/>
          <p:cNvSpPr>
            <a:spLocks noGrp="1" noChangeArrowheads="1"/>
          </p:cNvSpPr>
          <p:nvPr>
            <p:ph type="hdr" sz="quarter"/>
          </p:nvPr>
        </p:nvSpPr>
        <p:spPr bwMode="auto">
          <a:xfrm>
            <a:off x="2" y="3"/>
            <a:ext cx="3169920" cy="480060"/>
          </a:xfrm>
          <a:prstGeom prst="rect">
            <a:avLst/>
          </a:prstGeom>
          <a:noFill/>
          <a:ln w="9525">
            <a:noFill/>
            <a:miter lim="800000"/>
            <a:headEnd/>
            <a:tailEnd/>
          </a:ln>
          <a:effectLst/>
        </p:spPr>
        <p:txBody>
          <a:bodyPr vert="horz" wrap="square" lIns="95579" tIns="47789" rIns="95579" bIns="47789" numCol="1" anchor="t" anchorCtr="0" compatLnSpc="1">
            <a:prstTxWarp prst="textNoShape">
              <a:avLst/>
            </a:prstTxWarp>
          </a:bodyPr>
          <a:lstStyle>
            <a:lvl1pPr algn="l">
              <a:defRPr sz="1300"/>
            </a:lvl1pPr>
          </a:lstStyle>
          <a:p>
            <a:pPr>
              <a:defRPr/>
            </a:pPr>
            <a:endParaRPr lang="en-US" dirty="0"/>
          </a:p>
        </p:txBody>
      </p:sp>
      <p:sp>
        <p:nvSpPr>
          <p:cNvPr id="7171" name="Rectangle 3"/>
          <p:cNvSpPr>
            <a:spLocks noGrp="1" noChangeArrowheads="1"/>
          </p:cNvSpPr>
          <p:nvPr>
            <p:ph type="dt" idx="1"/>
          </p:nvPr>
        </p:nvSpPr>
        <p:spPr bwMode="auto">
          <a:xfrm>
            <a:off x="4143591" y="3"/>
            <a:ext cx="3169920" cy="480060"/>
          </a:xfrm>
          <a:prstGeom prst="rect">
            <a:avLst/>
          </a:prstGeom>
          <a:noFill/>
          <a:ln w="9525">
            <a:noFill/>
            <a:miter lim="800000"/>
            <a:headEnd/>
            <a:tailEnd/>
          </a:ln>
          <a:effectLst/>
        </p:spPr>
        <p:txBody>
          <a:bodyPr vert="horz" wrap="square" lIns="95579" tIns="47789" rIns="95579" bIns="47789" numCol="1" anchor="t" anchorCtr="0" compatLnSpc="1">
            <a:prstTxWarp prst="textNoShape">
              <a:avLst/>
            </a:prstTxWarp>
          </a:bodyPr>
          <a:lstStyle>
            <a:lvl1pPr algn="r">
              <a:defRPr sz="1300"/>
            </a:lvl1pPr>
          </a:lstStyle>
          <a:p>
            <a:pPr>
              <a:defRPr/>
            </a:pPr>
            <a:endParaRPr lang="en-US" dirty="0"/>
          </a:p>
        </p:txBody>
      </p:sp>
      <p:sp>
        <p:nvSpPr>
          <p:cNvPr id="26628" name="Rectangle 4"/>
          <p:cNvSpPr>
            <a:spLocks noGrp="1" noRot="1" noChangeAspect="1" noChangeArrowheads="1" noTextEdit="1"/>
          </p:cNvSpPr>
          <p:nvPr>
            <p:ph type="sldImg" idx="2"/>
          </p:nvPr>
        </p:nvSpPr>
        <p:spPr bwMode="auto">
          <a:xfrm>
            <a:off x="457200" y="720725"/>
            <a:ext cx="6400800" cy="3602038"/>
          </a:xfrm>
          <a:prstGeom prst="rect">
            <a:avLst/>
          </a:prstGeom>
          <a:noFill/>
          <a:ln w="9525">
            <a:solidFill>
              <a:srgbClr val="000000"/>
            </a:solidFill>
            <a:miter lim="800000"/>
            <a:headEnd/>
            <a:tailEnd/>
          </a:ln>
        </p:spPr>
      </p:sp>
      <p:sp>
        <p:nvSpPr>
          <p:cNvPr id="7173" name="Rectangle 5"/>
          <p:cNvSpPr>
            <a:spLocks noGrp="1" noChangeArrowheads="1"/>
          </p:cNvSpPr>
          <p:nvPr>
            <p:ph type="body" sz="quarter" idx="3"/>
          </p:nvPr>
        </p:nvSpPr>
        <p:spPr bwMode="auto">
          <a:xfrm>
            <a:off x="731521" y="4560574"/>
            <a:ext cx="5852160" cy="4320540"/>
          </a:xfrm>
          <a:prstGeom prst="rect">
            <a:avLst/>
          </a:prstGeom>
          <a:noFill/>
          <a:ln w="9525">
            <a:noFill/>
            <a:miter lim="800000"/>
            <a:headEnd/>
            <a:tailEnd/>
          </a:ln>
          <a:effectLst/>
        </p:spPr>
        <p:txBody>
          <a:bodyPr vert="horz" wrap="square" lIns="95579" tIns="47789" rIns="95579" bIns="47789"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7174" name="Rectangle 6"/>
          <p:cNvSpPr>
            <a:spLocks noGrp="1" noChangeArrowheads="1"/>
          </p:cNvSpPr>
          <p:nvPr>
            <p:ph type="ftr" sz="quarter" idx="4"/>
          </p:nvPr>
        </p:nvSpPr>
        <p:spPr bwMode="auto">
          <a:xfrm>
            <a:off x="2" y="9119477"/>
            <a:ext cx="3169920" cy="480060"/>
          </a:xfrm>
          <a:prstGeom prst="rect">
            <a:avLst/>
          </a:prstGeom>
          <a:noFill/>
          <a:ln w="9525">
            <a:noFill/>
            <a:miter lim="800000"/>
            <a:headEnd/>
            <a:tailEnd/>
          </a:ln>
          <a:effectLst/>
        </p:spPr>
        <p:txBody>
          <a:bodyPr vert="horz" wrap="square" lIns="95579" tIns="47789" rIns="95579" bIns="47789" numCol="1" anchor="b" anchorCtr="0" compatLnSpc="1">
            <a:prstTxWarp prst="textNoShape">
              <a:avLst/>
            </a:prstTxWarp>
          </a:bodyPr>
          <a:lstStyle>
            <a:lvl1pPr algn="l">
              <a:defRPr sz="1300"/>
            </a:lvl1pPr>
          </a:lstStyle>
          <a:p>
            <a:pPr>
              <a:defRPr/>
            </a:pPr>
            <a:endParaRPr lang="en-US" dirty="0"/>
          </a:p>
        </p:txBody>
      </p:sp>
      <p:sp>
        <p:nvSpPr>
          <p:cNvPr id="7175" name="Rectangle 7"/>
          <p:cNvSpPr>
            <a:spLocks noGrp="1" noChangeArrowheads="1"/>
          </p:cNvSpPr>
          <p:nvPr>
            <p:ph type="sldNum" sz="quarter" idx="5"/>
          </p:nvPr>
        </p:nvSpPr>
        <p:spPr bwMode="auto">
          <a:xfrm>
            <a:off x="4143591" y="9119477"/>
            <a:ext cx="3169920" cy="480060"/>
          </a:xfrm>
          <a:prstGeom prst="rect">
            <a:avLst/>
          </a:prstGeom>
          <a:noFill/>
          <a:ln w="9525">
            <a:noFill/>
            <a:miter lim="800000"/>
            <a:headEnd/>
            <a:tailEnd/>
          </a:ln>
          <a:effectLst/>
        </p:spPr>
        <p:txBody>
          <a:bodyPr vert="horz" wrap="square" lIns="95579" tIns="47789" rIns="95579" bIns="47789" numCol="1" anchor="b" anchorCtr="0" compatLnSpc="1">
            <a:prstTxWarp prst="textNoShape">
              <a:avLst/>
            </a:prstTxWarp>
          </a:bodyPr>
          <a:lstStyle>
            <a:lvl1pPr algn="r">
              <a:defRPr sz="1300"/>
            </a:lvl1pPr>
          </a:lstStyle>
          <a:p>
            <a:pPr>
              <a:defRPr/>
            </a:pPr>
            <a:fld id="{4F71E5C1-42FB-4DA5-8DE9-383A35A6BE86}" type="slidenum">
              <a:rPr lang="en-US"/>
              <a:pPr>
                <a:defRPr/>
              </a:pPr>
              <a:t>‹#›</a:t>
            </a:fld>
            <a:endParaRPr lang="en-US" dirty="0"/>
          </a:p>
        </p:txBody>
      </p:sp>
    </p:spTree>
    <p:extLst>
      <p:ext uri="{BB962C8B-B14F-4D97-AF65-F5344CB8AC3E}">
        <p14:creationId xmlns:p14="http://schemas.microsoft.com/office/powerpoint/2010/main" val="1222077929"/>
      </p:ext>
    </p:extLst>
  </p:cSld>
  <p:clrMap bg1="lt1" tx1="dk1" bg2="lt2" tx2="dk2" accent1="accent1" accent2="accent2" accent3="accent3" accent4="accent4" accent5="accent5" accent6="accent6" hlink="hlink" folHlink="folHlink"/>
  <p:hf hdr="0" ftr="0" dt="0"/>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806450"/>
            <a:ext cx="6400800" cy="36004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4F71E5C1-42FB-4DA5-8DE9-383A35A6BE86}" type="slidenum">
              <a:rPr lang="en-US" smtClean="0"/>
              <a:pPr>
                <a:defRPr/>
              </a:pPr>
              <a:t>1</a:t>
            </a:fld>
            <a:endParaRPr lang="en-US" dirty="0"/>
          </a:p>
        </p:txBody>
      </p:sp>
    </p:spTree>
    <p:extLst>
      <p:ext uri="{BB962C8B-B14F-4D97-AF65-F5344CB8AC3E}">
        <p14:creationId xmlns:p14="http://schemas.microsoft.com/office/powerpoint/2010/main" val="200038027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CCD4DE-EC38-FD8E-7042-841C18A5A37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9659DA8-9053-3940-9DB3-4ACA6029E4EF}"/>
              </a:ext>
            </a:extLst>
          </p:cNvPr>
          <p:cNvSpPr>
            <a:spLocks noGrp="1" noRot="1" noChangeAspect="1"/>
          </p:cNvSpPr>
          <p:nvPr>
            <p:ph type="sldImg"/>
          </p:nvPr>
        </p:nvSpPr>
        <p:spPr>
          <a:xfrm>
            <a:off x="479425" y="722313"/>
            <a:ext cx="6415088" cy="3609975"/>
          </a:xfrm>
        </p:spPr>
      </p:sp>
      <p:sp>
        <p:nvSpPr>
          <p:cNvPr id="3" name="Notes Placeholder 2">
            <a:extLst>
              <a:ext uri="{FF2B5EF4-FFF2-40B4-BE49-F238E27FC236}">
                <a16:creationId xmlns:a16="http://schemas.microsoft.com/office/drawing/2014/main" id="{5F1906CD-1241-0C82-8431-5DAF640FC817}"/>
              </a:ext>
            </a:extLst>
          </p:cNvPr>
          <p:cNvSpPr>
            <a:spLocks noGrp="1"/>
          </p:cNvSpPr>
          <p:nvPr>
            <p:ph type="body" idx="1"/>
          </p:nvPr>
        </p:nvSpPr>
        <p:spPr>
          <a:xfrm>
            <a:off x="1121988" y="4568836"/>
            <a:ext cx="5289355" cy="4328366"/>
          </a:xfrm>
        </p:spPr>
        <p:txBody>
          <a:bodyPr/>
          <a:lstStyle/>
          <a:p>
            <a:pPr marL="180165" indent="-180165">
              <a:buFont typeface="Arial" panose="020B0604020202020204" pitchFamily="34" charset="0"/>
              <a:buChar char="•"/>
            </a:pPr>
            <a:endParaRPr lang="en-US"/>
          </a:p>
        </p:txBody>
      </p:sp>
      <p:sp>
        <p:nvSpPr>
          <p:cNvPr id="4" name="Slide Number Placeholder 3">
            <a:extLst>
              <a:ext uri="{FF2B5EF4-FFF2-40B4-BE49-F238E27FC236}">
                <a16:creationId xmlns:a16="http://schemas.microsoft.com/office/drawing/2014/main" id="{F5E21580-63F1-6FC0-FED0-B73E2DAB8612}"/>
              </a:ext>
            </a:extLst>
          </p:cNvPr>
          <p:cNvSpPr>
            <a:spLocks noGrp="1"/>
          </p:cNvSpPr>
          <p:nvPr>
            <p:ph type="sldNum" sz="quarter" idx="10"/>
          </p:nvPr>
        </p:nvSpPr>
        <p:spPr/>
        <p:txBody>
          <a:bodyPr/>
          <a:lstStyle/>
          <a:p>
            <a:pPr>
              <a:defRPr/>
            </a:pPr>
            <a:fld id="{4F71E5C1-42FB-4DA5-8DE9-383A35A6BE86}" type="slidenum">
              <a:rPr lang="en-US" smtClean="0"/>
              <a:pPr>
                <a:defRPr/>
              </a:pPr>
              <a:t>10</a:t>
            </a:fld>
            <a:endParaRPr lang="en-US"/>
          </a:p>
        </p:txBody>
      </p:sp>
    </p:spTree>
    <p:extLst>
      <p:ext uri="{BB962C8B-B14F-4D97-AF65-F5344CB8AC3E}">
        <p14:creationId xmlns:p14="http://schemas.microsoft.com/office/powerpoint/2010/main" val="157804845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6F74C0-6A42-6B80-B07D-377B10771BB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F69549B-4FA8-88AE-5220-8DB3E694BA56}"/>
              </a:ext>
            </a:extLst>
          </p:cNvPr>
          <p:cNvSpPr>
            <a:spLocks noGrp="1" noRot="1" noChangeAspect="1"/>
          </p:cNvSpPr>
          <p:nvPr>
            <p:ph type="sldImg"/>
          </p:nvPr>
        </p:nvSpPr>
        <p:spPr>
          <a:xfrm>
            <a:off x="457200" y="720725"/>
            <a:ext cx="6400800" cy="3602038"/>
          </a:xfrm>
        </p:spPr>
      </p:sp>
      <p:sp>
        <p:nvSpPr>
          <p:cNvPr id="3" name="Notes Placeholder 2">
            <a:extLst>
              <a:ext uri="{FF2B5EF4-FFF2-40B4-BE49-F238E27FC236}">
                <a16:creationId xmlns:a16="http://schemas.microsoft.com/office/drawing/2014/main" id="{B646FEE4-CBF5-93DA-7C05-4305B10680D4}"/>
              </a:ext>
            </a:extLst>
          </p:cNvPr>
          <p:cNvSpPr>
            <a:spLocks noGrp="1"/>
          </p:cNvSpPr>
          <p:nvPr>
            <p:ph type="body" idx="1"/>
          </p:nvPr>
        </p:nvSpPr>
        <p:spPr>
          <a:xfrm>
            <a:off x="1113188" y="4560574"/>
            <a:ext cx="5247862" cy="4320540"/>
          </a:xfrm>
        </p:spPr>
        <p:txBody>
          <a:bodyPr/>
          <a:lstStyle/>
          <a:p>
            <a:pPr marL="179210" indent="-179210">
              <a:buFont typeface="Arial" panose="020B0604020202020204" pitchFamily="34" charset="0"/>
              <a:buChar char="•"/>
            </a:pPr>
            <a:endParaRPr lang="en-US" dirty="0"/>
          </a:p>
        </p:txBody>
      </p:sp>
      <p:sp>
        <p:nvSpPr>
          <p:cNvPr id="4" name="Slide Number Placeholder 3">
            <a:extLst>
              <a:ext uri="{FF2B5EF4-FFF2-40B4-BE49-F238E27FC236}">
                <a16:creationId xmlns:a16="http://schemas.microsoft.com/office/drawing/2014/main" id="{8A9C1544-C4F0-9791-EF73-B9DE0C36F77F}"/>
              </a:ext>
            </a:extLst>
          </p:cNvPr>
          <p:cNvSpPr>
            <a:spLocks noGrp="1"/>
          </p:cNvSpPr>
          <p:nvPr>
            <p:ph type="sldNum" sz="quarter" idx="10"/>
          </p:nvPr>
        </p:nvSpPr>
        <p:spPr/>
        <p:txBody>
          <a:bodyPr/>
          <a:lstStyle/>
          <a:p>
            <a:pPr>
              <a:defRPr/>
            </a:pPr>
            <a:fld id="{4F71E5C1-42FB-4DA5-8DE9-383A35A6BE86}" type="slidenum">
              <a:rPr lang="en-US" smtClean="0"/>
              <a:pPr>
                <a:defRPr/>
              </a:pPr>
              <a:t>11</a:t>
            </a:fld>
            <a:endParaRPr lang="en-US" dirty="0"/>
          </a:p>
        </p:txBody>
      </p:sp>
    </p:spTree>
    <p:extLst>
      <p:ext uri="{BB962C8B-B14F-4D97-AF65-F5344CB8AC3E}">
        <p14:creationId xmlns:p14="http://schemas.microsoft.com/office/powerpoint/2010/main" val="190679086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720725"/>
            <a:ext cx="6400800" cy="3602038"/>
          </a:xfrm>
        </p:spPr>
      </p:sp>
      <p:sp>
        <p:nvSpPr>
          <p:cNvPr id="3" name="Notes Placeholder 2"/>
          <p:cNvSpPr>
            <a:spLocks noGrp="1"/>
          </p:cNvSpPr>
          <p:nvPr>
            <p:ph type="body" idx="1"/>
          </p:nvPr>
        </p:nvSpPr>
        <p:spPr>
          <a:xfrm>
            <a:off x="1113188" y="4560574"/>
            <a:ext cx="5247862" cy="4320540"/>
          </a:xfrm>
        </p:spPr>
        <p:txBody>
          <a:bodyPr/>
          <a:lstStyle/>
          <a:p>
            <a:pPr marL="179210" indent="-179210">
              <a:buFont typeface="Arial" panose="020B0604020202020204" pitchFamily="34" charset="0"/>
              <a:buChar char="•"/>
            </a:pPr>
            <a:endParaRPr lang="en-US" dirty="0"/>
          </a:p>
        </p:txBody>
      </p:sp>
      <p:sp>
        <p:nvSpPr>
          <p:cNvPr id="4" name="Slide Number Placeholder 3"/>
          <p:cNvSpPr>
            <a:spLocks noGrp="1"/>
          </p:cNvSpPr>
          <p:nvPr>
            <p:ph type="sldNum" sz="quarter" idx="10"/>
          </p:nvPr>
        </p:nvSpPr>
        <p:spPr/>
        <p:txBody>
          <a:bodyPr/>
          <a:lstStyle/>
          <a:p>
            <a:pPr>
              <a:defRPr/>
            </a:pPr>
            <a:fld id="{4F71E5C1-42FB-4DA5-8DE9-383A35A6BE86}" type="slidenum">
              <a:rPr lang="en-US" smtClean="0"/>
              <a:pPr>
                <a:defRPr/>
              </a:pPr>
              <a:t>2</a:t>
            </a:fld>
            <a:endParaRPr lang="en-US" dirty="0"/>
          </a:p>
        </p:txBody>
      </p:sp>
    </p:spTree>
    <p:extLst>
      <p:ext uri="{BB962C8B-B14F-4D97-AF65-F5344CB8AC3E}">
        <p14:creationId xmlns:p14="http://schemas.microsoft.com/office/powerpoint/2010/main" val="229324030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FD927C-EACC-1DA7-CA54-36E540717DF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B68E371-BF99-9706-1749-8553C26DCD94}"/>
              </a:ext>
            </a:extLst>
          </p:cNvPr>
          <p:cNvSpPr>
            <a:spLocks noGrp="1" noRot="1" noChangeAspect="1"/>
          </p:cNvSpPr>
          <p:nvPr>
            <p:ph type="sldImg"/>
          </p:nvPr>
        </p:nvSpPr>
        <p:spPr>
          <a:xfrm>
            <a:off x="457200" y="720725"/>
            <a:ext cx="6400800" cy="3602038"/>
          </a:xfrm>
        </p:spPr>
      </p:sp>
      <p:sp>
        <p:nvSpPr>
          <p:cNvPr id="3" name="Notes Placeholder 2">
            <a:extLst>
              <a:ext uri="{FF2B5EF4-FFF2-40B4-BE49-F238E27FC236}">
                <a16:creationId xmlns:a16="http://schemas.microsoft.com/office/drawing/2014/main" id="{1FEE5772-5AEA-4266-D7FD-6963D2213DB5}"/>
              </a:ext>
            </a:extLst>
          </p:cNvPr>
          <p:cNvSpPr>
            <a:spLocks noGrp="1"/>
          </p:cNvSpPr>
          <p:nvPr>
            <p:ph type="body" idx="1"/>
          </p:nvPr>
        </p:nvSpPr>
        <p:spPr>
          <a:xfrm>
            <a:off x="1113188" y="4560574"/>
            <a:ext cx="5247862" cy="4320540"/>
          </a:xfrm>
        </p:spPr>
        <p:txBody>
          <a:bodyPr/>
          <a:lstStyle/>
          <a:p>
            <a:pPr marL="179210" indent="-179210">
              <a:buFont typeface="Arial" panose="020B0604020202020204" pitchFamily="34" charset="0"/>
              <a:buChar char="•"/>
            </a:pPr>
            <a:endParaRPr lang="en-US" dirty="0"/>
          </a:p>
        </p:txBody>
      </p:sp>
      <p:sp>
        <p:nvSpPr>
          <p:cNvPr id="4" name="Slide Number Placeholder 3">
            <a:extLst>
              <a:ext uri="{FF2B5EF4-FFF2-40B4-BE49-F238E27FC236}">
                <a16:creationId xmlns:a16="http://schemas.microsoft.com/office/drawing/2014/main" id="{3BCBD067-7C22-90D0-451A-A443B829E6C5}"/>
              </a:ext>
            </a:extLst>
          </p:cNvPr>
          <p:cNvSpPr>
            <a:spLocks noGrp="1"/>
          </p:cNvSpPr>
          <p:nvPr>
            <p:ph type="sldNum" sz="quarter" idx="10"/>
          </p:nvPr>
        </p:nvSpPr>
        <p:spPr/>
        <p:txBody>
          <a:bodyPr/>
          <a:lstStyle/>
          <a:p>
            <a:pPr>
              <a:defRPr/>
            </a:pPr>
            <a:fld id="{4F71E5C1-42FB-4DA5-8DE9-383A35A6BE86}" type="slidenum">
              <a:rPr lang="en-US" smtClean="0"/>
              <a:pPr>
                <a:defRPr/>
              </a:pPr>
              <a:t>3</a:t>
            </a:fld>
            <a:endParaRPr lang="en-US" dirty="0"/>
          </a:p>
        </p:txBody>
      </p:sp>
    </p:spTree>
    <p:extLst>
      <p:ext uri="{BB962C8B-B14F-4D97-AF65-F5344CB8AC3E}">
        <p14:creationId xmlns:p14="http://schemas.microsoft.com/office/powerpoint/2010/main" val="2612526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261FC4-98F2-B4F0-54F4-23B5EC0FA20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98D7D94-CEC8-6D6C-CE20-1A7331020454}"/>
              </a:ext>
            </a:extLst>
          </p:cNvPr>
          <p:cNvSpPr>
            <a:spLocks noGrp="1" noRot="1" noChangeAspect="1"/>
          </p:cNvSpPr>
          <p:nvPr>
            <p:ph type="sldImg"/>
          </p:nvPr>
        </p:nvSpPr>
        <p:spPr>
          <a:xfrm>
            <a:off x="457200" y="720725"/>
            <a:ext cx="6400800" cy="3602038"/>
          </a:xfrm>
        </p:spPr>
      </p:sp>
      <p:sp>
        <p:nvSpPr>
          <p:cNvPr id="3" name="Notes Placeholder 2">
            <a:extLst>
              <a:ext uri="{FF2B5EF4-FFF2-40B4-BE49-F238E27FC236}">
                <a16:creationId xmlns:a16="http://schemas.microsoft.com/office/drawing/2014/main" id="{B5F6D6BF-94D6-C2A2-AB4D-B023B4F98250}"/>
              </a:ext>
            </a:extLst>
          </p:cNvPr>
          <p:cNvSpPr>
            <a:spLocks noGrp="1"/>
          </p:cNvSpPr>
          <p:nvPr>
            <p:ph type="body" idx="1"/>
          </p:nvPr>
        </p:nvSpPr>
        <p:spPr>
          <a:xfrm>
            <a:off x="1113188" y="4560574"/>
            <a:ext cx="5247862" cy="4320540"/>
          </a:xfrm>
        </p:spPr>
        <p:txBody>
          <a:bodyPr/>
          <a:lstStyle/>
          <a:p>
            <a:pPr marL="179210" indent="-179210">
              <a:buFont typeface="Arial" panose="020B0604020202020204" pitchFamily="34" charset="0"/>
              <a:buChar char="•"/>
            </a:pPr>
            <a:endParaRPr lang="en-US" dirty="0"/>
          </a:p>
        </p:txBody>
      </p:sp>
      <p:sp>
        <p:nvSpPr>
          <p:cNvPr id="4" name="Slide Number Placeholder 3">
            <a:extLst>
              <a:ext uri="{FF2B5EF4-FFF2-40B4-BE49-F238E27FC236}">
                <a16:creationId xmlns:a16="http://schemas.microsoft.com/office/drawing/2014/main" id="{673B2C1B-E804-F9EB-D35B-1A78E95121CF}"/>
              </a:ext>
            </a:extLst>
          </p:cNvPr>
          <p:cNvSpPr>
            <a:spLocks noGrp="1"/>
          </p:cNvSpPr>
          <p:nvPr>
            <p:ph type="sldNum" sz="quarter" idx="10"/>
          </p:nvPr>
        </p:nvSpPr>
        <p:spPr/>
        <p:txBody>
          <a:bodyPr/>
          <a:lstStyle/>
          <a:p>
            <a:pPr>
              <a:defRPr/>
            </a:pPr>
            <a:fld id="{4F71E5C1-42FB-4DA5-8DE9-383A35A6BE86}" type="slidenum">
              <a:rPr lang="en-US" smtClean="0"/>
              <a:pPr>
                <a:defRPr/>
              </a:pPr>
              <a:t>4</a:t>
            </a:fld>
            <a:endParaRPr lang="en-US" dirty="0"/>
          </a:p>
        </p:txBody>
      </p:sp>
    </p:spTree>
    <p:extLst>
      <p:ext uri="{BB962C8B-B14F-4D97-AF65-F5344CB8AC3E}">
        <p14:creationId xmlns:p14="http://schemas.microsoft.com/office/powerpoint/2010/main" val="290928388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2820B0-793C-8DE6-31A2-71ED9D5D2D0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88BD21D-0809-AA62-A63F-BA430A7FCE9F}"/>
              </a:ext>
            </a:extLst>
          </p:cNvPr>
          <p:cNvSpPr>
            <a:spLocks noGrp="1" noRot="1" noChangeAspect="1"/>
          </p:cNvSpPr>
          <p:nvPr>
            <p:ph type="sldImg"/>
          </p:nvPr>
        </p:nvSpPr>
        <p:spPr>
          <a:xfrm>
            <a:off x="457200" y="720725"/>
            <a:ext cx="6400800" cy="3602038"/>
          </a:xfrm>
        </p:spPr>
      </p:sp>
      <p:sp>
        <p:nvSpPr>
          <p:cNvPr id="3" name="Notes Placeholder 2">
            <a:extLst>
              <a:ext uri="{FF2B5EF4-FFF2-40B4-BE49-F238E27FC236}">
                <a16:creationId xmlns:a16="http://schemas.microsoft.com/office/drawing/2014/main" id="{9D80F351-68A1-E5E8-FE7C-D35A0AB8367D}"/>
              </a:ext>
            </a:extLst>
          </p:cNvPr>
          <p:cNvSpPr>
            <a:spLocks noGrp="1"/>
          </p:cNvSpPr>
          <p:nvPr>
            <p:ph type="body" idx="1"/>
          </p:nvPr>
        </p:nvSpPr>
        <p:spPr>
          <a:xfrm>
            <a:off x="1113188" y="4560574"/>
            <a:ext cx="5247862" cy="4320540"/>
          </a:xfrm>
        </p:spPr>
        <p:txBody>
          <a:bodyPr/>
          <a:lstStyle/>
          <a:p>
            <a:pPr marL="179210" indent="-179210">
              <a:buFont typeface="Arial" panose="020B0604020202020204" pitchFamily="34" charset="0"/>
              <a:buChar char="•"/>
            </a:pPr>
            <a:endParaRPr lang="en-US" dirty="0"/>
          </a:p>
        </p:txBody>
      </p:sp>
      <p:sp>
        <p:nvSpPr>
          <p:cNvPr id="4" name="Slide Number Placeholder 3">
            <a:extLst>
              <a:ext uri="{FF2B5EF4-FFF2-40B4-BE49-F238E27FC236}">
                <a16:creationId xmlns:a16="http://schemas.microsoft.com/office/drawing/2014/main" id="{7858C60F-856C-58C4-C112-832DFEE4C416}"/>
              </a:ext>
            </a:extLst>
          </p:cNvPr>
          <p:cNvSpPr>
            <a:spLocks noGrp="1"/>
          </p:cNvSpPr>
          <p:nvPr>
            <p:ph type="sldNum" sz="quarter" idx="10"/>
          </p:nvPr>
        </p:nvSpPr>
        <p:spPr/>
        <p:txBody>
          <a:bodyPr/>
          <a:lstStyle/>
          <a:p>
            <a:pPr>
              <a:defRPr/>
            </a:pPr>
            <a:fld id="{4F71E5C1-42FB-4DA5-8DE9-383A35A6BE86}" type="slidenum">
              <a:rPr lang="en-US" smtClean="0"/>
              <a:pPr>
                <a:defRPr/>
              </a:pPr>
              <a:t>5</a:t>
            </a:fld>
            <a:endParaRPr lang="en-US" dirty="0"/>
          </a:p>
        </p:txBody>
      </p:sp>
    </p:spTree>
    <p:extLst>
      <p:ext uri="{BB962C8B-B14F-4D97-AF65-F5344CB8AC3E}">
        <p14:creationId xmlns:p14="http://schemas.microsoft.com/office/powerpoint/2010/main" val="123818990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AA4CB4-59CA-22E3-6D7E-158950211C2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18BE225-4FA3-F1B3-B75B-0891052828CF}"/>
              </a:ext>
            </a:extLst>
          </p:cNvPr>
          <p:cNvSpPr>
            <a:spLocks noGrp="1" noRot="1" noChangeAspect="1"/>
          </p:cNvSpPr>
          <p:nvPr>
            <p:ph type="sldImg"/>
          </p:nvPr>
        </p:nvSpPr>
        <p:spPr>
          <a:xfrm>
            <a:off x="457200" y="720725"/>
            <a:ext cx="6400800" cy="3602038"/>
          </a:xfrm>
        </p:spPr>
      </p:sp>
      <p:sp>
        <p:nvSpPr>
          <p:cNvPr id="3" name="Notes Placeholder 2">
            <a:extLst>
              <a:ext uri="{FF2B5EF4-FFF2-40B4-BE49-F238E27FC236}">
                <a16:creationId xmlns:a16="http://schemas.microsoft.com/office/drawing/2014/main" id="{DEFC56FA-02DC-43EE-9143-FCA6A88EA87A}"/>
              </a:ext>
            </a:extLst>
          </p:cNvPr>
          <p:cNvSpPr>
            <a:spLocks noGrp="1"/>
          </p:cNvSpPr>
          <p:nvPr>
            <p:ph type="body" idx="1"/>
          </p:nvPr>
        </p:nvSpPr>
        <p:spPr>
          <a:xfrm>
            <a:off x="1113188" y="4560574"/>
            <a:ext cx="5247862" cy="4320540"/>
          </a:xfrm>
        </p:spPr>
        <p:txBody>
          <a:bodyPr/>
          <a:lstStyle/>
          <a:p>
            <a:pPr marL="179210" indent="-179210">
              <a:buFont typeface="Arial" panose="020B0604020202020204" pitchFamily="34" charset="0"/>
              <a:buChar char="•"/>
            </a:pPr>
            <a:endParaRPr lang="en-US" dirty="0"/>
          </a:p>
        </p:txBody>
      </p:sp>
      <p:sp>
        <p:nvSpPr>
          <p:cNvPr id="4" name="Slide Number Placeholder 3">
            <a:extLst>
              <a:ext uri="{FF2B5EF4-FFF2-40B4-BE49-F238E27FC236}">
                <a16:creationId xmlns:a16="http://schemas.microsoft.com/office/drawing/2014/main" id="{F8D68BC0-E6C8-24A3-3903-E74D367DE7A6}"/>
              </a:ext>
            </a:extLst>
          </p:cNvPr>
          <p:cNvSpPr>
            <a:spLocks noGrp="1"/>
          </p:cNvSpPr>
          <p:nvPr>
            <p:ph type="sldNum" sz="quarter" idx="10"/>
          </p:nvPr>
        </p:nvSpPr>
        <p:spPr/>
        <p:txBody>
          <a:bodyPr/>
          <a:lstStyle/>
          <a:p>
            <a:pPr>
              <a:defRPr/>
            </a:pPr>
            <a:fld id="{4F71E5C1-42FB-4DA5-8DE9-383A35A6BE86}" type="slidenum">
              <a:rPr lang="en-US" smtClean="0"/>
              <a:pPr>
                <a:defRPr/>
              </a:pPr>
              <a:t>6</a:t>
            </a:fld>
            <a:endParaRPr lang="en-US" dirty="0"/>
          </a:p>
        </p:txBody>
      </p:sp>
    </p:spTree>
    <p:extLst>
      <p:ext uri="{BB962C8B-B14F-4D97-AF65-F5344CB8AC3E}">
        <p14:creationId xmlns:p14="http://schemas.microsoft.com/office/powerpoint/2010/main" val="292937963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D15874-AC4B-A620-FF51-87126519C14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AEC460F-658B-BC5D-182D-820B4665EA92}"/>
              </a:ext>
            </a:extLst>
          </p:cNvPr>
          <p:cNvSpPr>
            <a:spLocks noGrp="1" noRot="1" noChangeAspect="1"/>
          </p:cNvSpPr>
          <p:nvPr>
            <p:ph type="sldImg"/>
          </p:nvPr>
        </p:nvSpPr>
        <p:spPr>
          <a:xfrm>
            <a:off x="457200" y="720725"/>
            <a:ext cx="6400800" cy="3602038"/>
          </a:xfrm>
        </p:spPr>
      </p:sp>
      <p:sp>
        <p:nvSpPr>
          <p:cNvPr id="3" name="Notes Placeholder 2">
            <a:extLst>
              <a:ext uri="{FF2B5EF4-FFF2-40B4-BE49-F238E27FC236}">
                <a16:creationId xmlns:a16="http://schemas.microsoft.com/office/drawing/2014/main" id="{111E12F0-502A-F2C4-389D-C88791012144}"/>
              </a:ext>
            </a:extLst>
          </p:cNvPr>
          <p:cNvSpPr>
            <a:spLocks noGrp="1"/>
          </p:cNvSpPr>
          <p:nvPr>
            <p:ph type="body" idx="1"/>
          </p:nvPr>
        </p:nvSpPr>
        <p:spPr>
          <a:xfrm>
            <a:off x="1113188" y="4560574"/>
            <a:ext cx="5247862" cy="4320540"/>
          </a:xfrm>
        </p:spPr>
        <p:txBody>
          <a:bodyPr/>
          <a:lstStyle/>
          <a:p>
            <a:pPr marL="179210" indent="-179210">
              <a:buFont typeface="Arial" panose="020B0604020202020204" pitchFamily="34" charset="0"/>
              <a:buChar char="•"/>
            </a:pPr>
            <a:endParaRPr lang="en-US" dirty="0"/>
          </a:p>
        </p:txBody>
      </p:sp>
      <p:sp>
        <p:nvSpPr>
          <p:cNvPr id="4" name="Slide Number Placeholder 3">
            <a:extLst>
              <a:ext uri="{FF2B5EF4-FFF2-40B4-BE49-F238E27FC236}">
                <a16:creationId xmlns:a16="http://schemas.microsoft.com/office/drawing/2014/main" id="{375D1BEA-036A-398E-93C7-C385895B0A24}"/>
              </a:ext>
            </a:extLst>
          </p:cNvPr>
          <p:cNvSpPr>
            <a:spLocks noGrp="1"/>
          </p:cNvSpPr>
          <p:nvPr>
            <p:ph type="sldNum" sz="quarter" idx="10"/>
          </p:nvPr>
        </p:nvSpPr>
        <p:spPr/>
        <p:txBody>
          <a:bodyPr/>
          <a:lstStyle/>
          <a:p>
            <a:pPr>
              <a:defRPr/>
            </a:pPr>
            <a:fld id="{4F71E5C1-42FB-4DA5-8DE9-383A35A6BE86}" type="slidenum">
              <a:rPr lang="en-US" smtClean="0"/>
              <a:pPr>
                <a:defRPr/>
              </a:pPr>
              <a:t>7</a:t>
            </a:fld>
            <a:endParaRPr lang="en-US" dirty="0"/>
          </a:p>
        </p:txBody>
      </p:sp>
    </p:spTree>
    <p:extLst>
      <p:ext uri="{BB962C8B-B14F-4D97-AF65-F5344CB8AC3E}">
        <p14:creationId xmlns:p14="http://schemas.microsoft.com/office/powerpoint/2010/main" val="242195301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3251C6-FF47-2B8F-A85F-0C1C69BEAD7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29B4F6C-0D09-D0AD-9F8F-AF37E8B7E23B}"/>
              </a:ext>
            </a:extLst>
          </p:cNvPr>
          <p:cNvSpPr>
            <a:spLocks noGrp="1" noRot="1" noChangeAspect="1"/>
          </p:cNvSpPr>
          <p:nvPr>
            <p:ph type="sldImg"/>
          </p:nvPr>
        </p:nvSpPr>
        <p:spPr>
          <a:xfrm>
            <a:off x="457200" y="720725"/>
            <a:ext cx="6400800" cy="3602038"/>
          </a:xfrm>
        </p:spPr>
      </p:sp>
      <p:sp>
        <p:nvSpPr>
          <p:cNvPr id="3" name="Notes Placeholder 2">
            <a:extLst>
              <a:ext uri="{FF2B5EF4-FFF2-40B4-BE49-F238E27FC236}">
                <a16:creationId xmlns:a16="http://schemas.microsoft.com/office/drawing/2014/main" id="{DF30F020-2526-462F-3F14-1A3D72E28313}"/>
              </a:ext>
            </a:extLst>
          </p:cNvPr>
          <p:cNvSpPr>
            <a:spLocks noGrp="1"/>
          </p:cNvSpPr>
          <p:nvPr>
            <p:ph type="body" idx="1"/>
          </p:nvPr>
        </p:nvSpPr>
        <p:spPr>
          <a:xfrm>
            <a:off x="1113188" y="4560574"/>
            <a:ext cx="5247862" cy="4320540"/>
          </a:xfrm>
        </p:spPr>
        <p:txBody>
          <a:bodyPr/>
          <a:lstStyle/>
          <a:p>
            <a:pPr marL="179210" indent="-179210">
              <a:buFont typeface="Arial" panose="020B0604020202020204" pitchFamily="34" charset="0"/>
              <a:buChar char="•"/>
            </a:pPr>
            <a:endParaRPr lang="en-US" dirty="0"/>
          </a:p>
        </p:txBody>
      </p:sp>
      <p:sp>
        <p:nvSpPr>
          <p:cNvPr id="4" name="Slide Number Placeholder 3">
            <a:extLst>
              <a:ext uri="{FF2B5EF4-FFF2-40B4-BE49-F238E27FC236}">
                <a16:creationId xmlns:a16="http://schemas.microsoft.com/office/drawing/2014/main" id="{D6A09A4B-D7A3-A9E2-889D-AF478DD4F070}"/>
              </a:ext>
            </a:extLst>
          </p:cNvPr>
          <p:cNvSpPr>
            <a:spLocks noGrp="1"/>
          </p:cNvSpPr>
          <p:nvPr>
            <p:ph type="sldNum" sz="quarter" idx="10"/>
          </p:nvPr>
        </p:nvSpPr>
        <p:spPr/>
        <p:txBody>
          <a:bodyPr/>
          <a:lstStyle/>
          <a:p>
            <a:pPr>
              <a:defRPr/>
            </a:pPr>
            <a:fld id="{4F71E5C1-42FB-4DA5-8DE9-383A35A6BE86}" type="slidenum">
              <a:rPr lang="en-US" smtClean="0"/>
              <a:pPr>
                <a:defRPr/>
              </a:pPr>
              <a:t>8</a:t>
            </a:fld>
            <a:endParaRPr lang="en-US" dirty="0"/>
          </a:p>
        </p:txBody>
      </p:sp>
    </p:spTree>
    <p:extLst>
      <p:ext uri="{BB962C8B-B14F-4D97-AF65-F5344CB8AC3E}">
        <p14:creationId xmlns:p14="http://schemas.microsoft.com/office/powerpoint/2010/main" val="246155500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E54A44-959F-07FD-D111-E755EC35D0A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3738579-C29A-3F6E-9C31-8C0556381229}"/>
              </a:ext>
            </a:extLst>
          </p:cNvPr>
          <p:cNvSpPr>
            <a:spLocks noGrp="1" noRot="1" noChangeAspect="1"/>
          </p:cNvSpPr>
          <p:nvPr>
            <p:ph type="sldImg"/>
          </p:nvPr>
        </p:nvSpPr>
        <p:spPr>
          <a:xfrm>
            <a:off x="457200" y="720725"/>
            <a:ext cx="6400800" cy="3602038"/>
          </a:xfrm>
        </p:spPr>
      </p:sp>
      <p:sp>
        <p:nvSpPr>
          <p:cNvPr id="3" name="Notes Placeholder 2">
            <a:extLst>
              <a:ext uri="{FF2B5EF4-FFF2-40B4-BE49-F238E27FC236}">
                <a16:creationId xmlns:a16="http://schemas.microsoft.com/office/drawing/2014/main" id="{B4B7BAF6-AF7B-71F6-9B39-1122AD7AFF5A}"/>
              </a:ext>
            </a:extLst>
          </p:cNvPr>
          <p:cNvSpPr>
            <a:spLocks noGrp="1"/>
          </p:cNvSpPr>
          <p:nvPr>
            <p:ph type="body" idx="1"/>
          </p:nvPr>
        </p:nvSpPr>
        <p:spPr>
          <a:xfrm>
            <a:off x="1113188" y="4560574"/>
            <a:ext cx="5247862" cy="4320540"/>
          </a:xfrm>
        </p:spPr>
        <p:txBody>
          <a:bodyPr/>
          <a:lstStyle/>
          <a:p>
            <a:pPr marL="179210" indent="-179210">
              <a:buFont typeface="Arial" panose="020B0604020202020204" pitchFamily="34" charset="0"/>
              <a:buChar char="•"/>
            </a:pPr>
            <a:endParaRPr lang="en-US" dirty="0"/>
          </a:p>
        </p:txBody>
      </p:sp>
      <p:sp>
        <p:nvSpPr>
          <p:cNvPr id="4" name="Slide Number Placeholder 3">
            <a:extLst>
              <a:ext uri="{FF2B5EF4-FFF2-40B4-BE49-F238E27FC236}">
                <a16:creationId xmlns:a16="http://schemas.microsoft.com/office/drawing/2014/main" id="{CF18E919-0658-3144-788C-315CBFE62797}"/>
              </a:ext>
            </a:extLst>
          </p:cNvPr>
          <p:cNvSpPr>
            <a:spLocks noGrp="1"/>
          </p:cNvSpPr>
          <p:nvPr>
            <p:ph type="sldNum" sz="quarter" idx="10"/>
          </p:nvPr>
        </p:nvSpPr>
        <p:spPr/>
        <p:txBody>
          <a:bodyPr/>
          <a:lstStyle/>
          <a:p>
            <a:pPr>
              <a:defRPr/>
            </a:pPr>
            <a:fld id="{4F71E5C1-42FB-4DA5-8DE9-383A35A6BE86}" type="slidenum">
              <a:rPr lang="en-US" smtClean="0"/>
              <a:pPr>
                <a:defRPr/>
              </a:pPr>
              <a:t>9</a:t>
            </a:fld>
            <a:endParaRPr lang="en-US" dirty="0"/>
          </a:p>
        </p:txBody>
      </p:sp>
    </p:spTree>
    <p:extLst>
      <p:ext uri="{BB962C8B-B14F-4D97-AF65-F5344CB8AC3E}">
        <p14:creationId xmlns:p14="http://schemas.microsoft.com/office/powerpoint/2010/main" val="405292404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9"/>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p:cNvSpPr>
            <a:spLocks noGrp="1" noChangeArrowheads="1"/>
          </p:cNvSpPr>
          <p:nvPr>
            <p:ph type="dt" sz="half" idx="10"/>
          </p:nvPr>
        </p:nvSpPr>
        <p:spPr>
          <a:ln/>
        </p:spPr>
        <p:txBody>
          <a:bodyPr/>
          <a:lstStyle>
            <a:lvl1pPr>
              <a:defRPr/>
            </a:lvl1pPr>
          </a:lstStyle>
          <a:p>
            <a:pPr>
              <a:defRPr/>
            </a:pPr>
            <a:endParaRPr lang="en-US" dirty="0"/>
          </a:p>
        </p:txBody>
      </p:sp>
      <p:sp>
        <p:nvSpPr>
          <p:cNvPr id="5" name="Rectangle 5"/>
          <p:cNvSpPr>
            <a:spLocks noGrp="1" noChangeArrowheads="1"/>
          </p:cNvSpPr>
          <p:nvPr>
            <p:ph type="ftr" sz="quarter" idx="11"/>
          </p:nvPr>
        </p:nvSpPr>
        <p:spPr>
          <a:ln/>
        </p:spPr>
        <p:txBody>
          <a:bodyPr/>
          <a:lstStyle>
            <a:lvl1pPr>
              <a:defRPr/>
            </a:lvl1pPr>
          </a:lstStyle>
          <a:p>
            <a:pPr>
              <a:defRPr/>
            </a:pPr>
            <a:endParaRPr lang="en-US" dirty="0"/>
          </a:p>
        </p:txBody>
      </p:sp>
      <p:sp>
        <p:nvSpPr>
          <p:cNvPr id="6" name="Rectangle 6"/>
          <p:cNvSpPr>
            <a:spLocks noGrp="1" noChangeArrowheads="1"/>
          </p:cNvSpPr>
          <p:nvPr>
            <p:ph type="sldNum" sz="quarter" idx="12"/>
          </p:nvPr>
        </p:nvSpPr>
        <p:spPr>
          <a:ln/>
        </p:spPr>
        <p:txBody>
          <a:bodyPr/>
          <a:lstStyle>
            <a:lvl1pPr>
              <a:defRPr/>
            </a:lvl1pPr>
          </a:lstStyle>
          <a:p>
            <a:pPr>
              <a:defRPr/>
            </a:pPr>
            <a:fld id="{2DA29134-9C90-48A3-B02D-44654E51F794}" type="slidenum">
              <a:rPr lang="en-US"/>
              <a:pPr>
                <a:defRPr/>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dirty="0"/>
          </a:p>
        </p:txBody>
      </p:sp>
      <p:sp>
        <p:nvSpPr>
          <p:cNvPr id="5" name="Rectangle 5"/>
          <p:cNvSpPr>
            <a:spLocks noGrp="1" noChangeArrowheads="1"/>
          </p:cNvSpPr>
          <p:nvPr>
            <p:ph type="ftr" sz="quarter" idx="11"/>
          </p:nvPr>
        </p:nvSpPr>
        <p:spPr>
          <a:ln/>
        </p:spPr>
        <p:txBody>
          <a:bodyPr/>
          <a:lstStyle>
            <a:lvl1pPr>
              <a:defRPr/>
            </a:lvl1pPr>
          </a:lstStyle>
          <a:p>
            <a:pPr>
              <a:defRPr/>
            </a:pPr>
            <a:endParaRPr lang="en-US" dirty="0"/>
          </a:p>
        </p:txBody>
      </p:sp>
      <p:sp>
        <p:nvSpPr>
          <p:cNvPr id="6" name="Rectangle 6"/>
          <p:cNvSpPr>
            <a:spLocks noGrp="1" noChangeArrowheads="1"/>
          </p:cNvSpPr>
          <p:nvPr>
            <p:ph type="sldNum" sz="quarter" idx="12"/>
          </p:nvPr>
        </p:nvSpPr>
        <p:spPr>
          <a:ln/>
        </p:spPr>
        <p:txBody>
          <a:bodyPr/>
          <a:lstStyle>
            <a:lvl1pPr>
              <a:defRPr/>
            </a:lvl1pPr>
          </a:lstStyle>
          <a:p>
            <a:pPr>
              <a:defRPr/>
            </a:pPr>
            <a:fld id="{02CECFAC-D7C9-4ABC-A4B9-E4E5A7FCF0ED}" type="slidenum">
              <a:rPr lang="en-US"/>
              <a:pPr>
                <a:defRPr/>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017001" y="228604"/>
            <a:ext cx="2870201" cy="5897563"/>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06402" y="228604"/>
            <a:ext cx="8407401" cy="589756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dirty="0"/>
          </a:p>
        </p:txBody>
      </p:sp>
      <p:sp>
        <p:nvSpPr>
          <p:cNvPr id="5" name="Rectangle 5"/>
          <p:cNvSpPr>
            <a:spLocks noGrp="1" noChangeArrowheads="1"/>
          </p:cNvSpPr>
          <p:nvPr>
            <p:ph type="ftr" sz="quarter" idx="11"/>
          </p:nvPr>
        </p:nvSpPr>
        <p:spPr>
          <a:ln/>
        </p:spPr>
        <p:txBody>
          <a:bodyPr/>
          <a:lstStyle>
            <a:lvl1pPr>
              <a:defRPr/>
            </a:lvl1pPr>
          </a:lstStyle>
          <a:p>
            <a:pPr>
              <a:defRPr/>
            </a:pPr>
            <a:endParaRPr lang="en-US" dirty="0"/>
          </a:p>
        </p:txBody>
      </p:sp>
      <p:sp>
        <p:nvSpPr>
          <p:cNvPr id="6" name="Rectangle 6"/>
          <p:cNvSpPr>
            <a:spLocks noGrp="1" noChangeArrowheads="1"/>
          </p:cNvSpPr>
          <p:nvPr>
            <p:ph type="sldNum" sz="quarter" idx="12"/>
          </p:nvPr>
        </p:nvSpPr>
        <p:spPr>
          <a:ln/>
        </p:spPr>
        <p:txBody>
          <a:bodyPr/>
          <a:lstStyle>
            <a:lvl1pPr>
              <a:defRPr/>
            </a:lvl1pPr>
          </a:lstStyle>
          <a:p>
            <a:pPr>
              <a:defRPr/>
            </a:pPr>
            <a:fld id="{DB433FB8-4483-4E29-B200-1AC5E4F49871}" type="slidenum">
              <a:rPr lang="en-US"/>
              <a:pPr>
                <a:defRPr/>
              </a:pPr>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06400" y="228604"/>
            <a:ext cx="11480800" cy="58975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Rectangle 4"/>
          <p:cNvSpPr>
            <a:spLocks noGrp="1" noChangeArrowheads="1"/>
          </p:cNvSpPr>
          <p:nvPr>
            <p:ph type="dt" sz="half" idx="10"/>
          </p:nvPr>
        </p:nvSpPr>
        <p:spPr>
          <a:ln/>
        </p:spPr>
        <p:txBody>
          <a:bodyPr/>
          <a:lstStyle>
            <a:lvl1pPr>
              <a:defRPr/>
            </a:lvl1pPr>
          </a:lstStyle>
          <a:p>
            <a:pPr>
              <a:defRPr/>
            </a:pPr>
            <a:endParaRPr lang="en-US" dirty="0"/>
          </a:p>
        </p:txBody>
      </p:sp>
      <p:sp>
        <p:nvSpPr>
          <p:cNvPr id="4" name="Rectangle 5"/>
          <p:cNvSpPr>
            <a:spLocks noGrp="1" noChangeArrowheads="1"/>
          </p:cNvSpPr>
          <p:nvPr>
            <p:ph type="ftr" sz="quarter" idx="11"/>
          </p:nvPr>
        </p:nvSpPr>
        <p:spPr>
          <a:ln/>
        </p:spPr>
        <p:txBody>
          <a:bodyPr/>
          <a:lstStyle>
            <a:lvl1pPr>
              <a:defRPr/>
            </a:lvl1pPr>
          </a:lstStyle>
          <a:p>
            <a:pPr>
              <a:defRPr/>
            </a:pPr>
            <a:endParaRPr lang="en-US" dirty="0"/>
          </a:p>
        </p:txBody>
      </p:sp>
      <p:sp>
        <p:nvSpPr>
          <p:cNvPr id="5" name="Rectangle 6"/>
          <p:cNvSpPr>
            <a:spLocks noGrp="1" noChangeArrowheads="1"/>
          </p:cNvSpPr>
          <p:nvPr>
            <p:ph type="sldNum" sz="quarter" idx="12"/>
          </p:nvPr>
        </p:nvSpPr>
        <p:spPr>
          <a:ln/>
        </p:spPr>
        <p:txBody>
          <a:bodyPr/>
          <a:lstStyle>
            <a:lvl1pPr>
              <a:defRPr/>
            </a:lvl1pPr>
          </a:lstStyle>
          <a:p>
            <a:pPr>
              <a:defRPr/>
            </a:pPr>
            <a:fld id="{79CFA6B9-FB70-4F96-A900-AFFE0473BD8F}" type="slidenum">
              <a:rPr lang="en-US"/>
              <a:pPr>
                <a:defRPr/>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dirty="0"/>
          </a:p>
        </p:txBody>
      </p:sp>
      <p:sp>
        <p:nvSpPr>
          <p:cNvPr id="5" name="Rectangle 5"/>
          <p:cNvSpPr>
            <a:spLocks noGrp="1" noChangeArrowheads="1"/>
          </p:cNvSpPr>
          <p:nvPr>
            <p:ph type="ftr" sz="quarter" idx="11"/>
          </p:nvPr>
        </p:nvSpPr>
        <p:spPr>
          <a:ln/>
        </p:spPr>
        <p:txBody>
          <a:bodyPr/>
          <a:lstStyle>
            <a:lvl1pPr>
              <a:defRPr/>
            </a:lvl1pPr>
          </a:lstStyle>
          <a:p>
            <a:pPr>
              <a:defRPr/>
            </a:pPr>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3"/>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7"/>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dirty="0"/>
          </a:p>
        </p:txBody>
      </p:sp>
      <p:sp>
        <p:nvSpPr>
          <p:cNvPr id="5" name="Rectangle 5"/>
          <p:cNvSpPr>
            <a:spLocks noGrp="1" noChangeArrowheads="1"/>
          </p:cNvSpPr>
          <p:nvPr>
            <p:ph type="ftr" sz="quarter" idx="11"/>
          </p:nvPr>
        </p:nvSpPr>
        <p:spPr>
          <a:ln/>
        </p:spPr>
        <p:txBody>
          <a:bodyPr/>
          <a:lstStyle>
            <a:lvl1pPr>
              <a:defRPr/>
            </a:lvl1pPr>
          </a:lstStyle>
          <a:p>
            <a:pPr>
              <a:defRPr/>
            </a:pPr>
            <a:endParaRPr lang="en-US" dirty="0"/>
          </a:p>
        </p:txBody>
      </p:sp>
      <p:sp>
        <p:nvSpPr>
          <p:cNvPr id="6" name="Rectangle 6"/>
          <p:cNvSpPr>
            <a:spLocks noGrp="1" noChangeArrowheads="1"/>
          </p:cNvSpPr>
          <p:nvPr>
            <p:ph type="sldNum" sz="quarter" idx="12"/>
          </p:nvPr>
        </p:nvSpPr>
        <p:spPr>
          <a:ln/>
        </p:spPr>
        <p:txBody>
          <a:bodyPr/>
          <a:lstStyle>
            <a:lvl1pPr>
              <a:defRPr/>
            </a:lvl1pPr>
          </a:lstStyle>
          <a:p>
            <a:pPr>
              <a:defRPr/>
            </a:pPr>
            <a:fld id="{4390916E-7EA6-4BEF-9563-501B04C7B244}" type="slidenum">
              <a:rPr lang="en-US"/>
              <a:pPr>
                <a:defRPr/>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4"/>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4"/>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endParaRPr lang="en-US" dirty="0"/>
          </a:p>
        </p:txBody>
      </p:sp>
      <p:sp>
        <p:nvSpPr>
          <p:cNvPr id="6" name="Rectangle 5"/>
          <p:cNvSpPr>
            <a:spLocks noGrp="1" noChangeArrowheads="1"/>
          </p:cNvSpPr>
          <p:nvPr>
            <p:ph type="ftr" sz="quarter" idx="11"/>
          </p:nvPr>
        </p:nvSpPr>
        <p:spPr>
          <a:ln/>
        </p:spPr>
        <p:txBody>
          <a:bodyPr/>
          <a:lstStyle>
            <a:lvl1pPr>
              <a:defRPr/>
            </a:lvl1pPr>
          </a:lstStyle>
          <a:p>
            <a:pPr>
              <a:defRPr/>
            </a:pPr>
            <a:endParaRPr lang="en-US" dirty="0"/>
          </a:p>
        </p:txBody>
      </p:sp>
      <p:sp>
        <p:nvSpPr>
          <p:cNvPr id="7" name="Rectangle 6"/>
          <p:cNvSpPr>
            <a:spLocks noGrp="1" noChangeArrowheads="1"/>
          </p:cNvSpPr>
          <p:nvPr>
            <p:ph type="sldNum" sz="quarter" idx="12"/>
          </p:nvPr>
        </p:nvSpPr>
        <p:spPr>
          <a:ln/>
        </p:spPr>
        <p:txBody>
          <a:bodyPr/>
          <a:lstStyle>
            <a:lvl1pPr>
              <a:defRPr/>
            </a:lvl1pPr>
          </a:lstStyle>
          <a:p>
            <a:pPr>
              <a:defRPr/>
            </a:pPr>
            <a:fld id="{ABA50524-41E4-4599-BBF3-0280814CF9B3}" type="slidenum">
              <a:rPr lang="en-US"/>
              <a:pPr>
                <a:defRPr/>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3"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3"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70"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70"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ln/>
        </p:spPr>
        <p:txBody>
          <a:bodyPr/>
          <a:lstStyle>
            <a:lvl1pPr>
              <a:defRPr/>
            </a:lvl1pPr>
          </a:lstStyle>
          <a:p>
            <a:pPr>
              <a:defRPr/>
            </a:pPr>
            <a:endParaRPr lang="en-US" dirty="0"/>
          </a:p>
        </p:txBody>
      </p:sp>
      <p:sp>
        <p:nvSpPr>
          <p:cNvPr id="8" name="Rectangle 5"/>
          <p:cNvSpPr>
            <a:spLocks noGrp="1" noChangeArrowheads="1"/>
          </p:cNvSpPr>
          <p:nvPr>
            <p:ph type="ftr" sz="quarter" idx="11"/>
          </p:nvPr>
        </p:nvSpPr>
        <p:spPr>
          <a:ln/>
        </p:spPr>
        <p:txBody>
          <a:bodyPr/>
          <a:lstStyle>
            <a:lvl1pPr>
              <a:defRPr/>
            </a:lvl1pPr>
          </a:lstStyle>
          <a:p>
            <a:pPr>
              <a:defRPr/>
            </a:pPr>
            <a:endParaRPr lang="en-US" dirty="0"/>
          </a:p>
        </p:txBody>
      </p:sp>
      <p:sp>
        <p:nvSpPr>
          <p:cNvPr id="9" name="Rectangle 6"/>
          <p:cNvSpPr>
            <a:spLocks noGrp="1" noChangeArrowheads="1"/>
          </p:cNvSpPr>
          <p:nvPr>
            <p:ph type="sldNum" sz="quarter" idx="12"/>
          </p:nvPr>
        </p:nvSpPr>
        <p:spPr>
          <a:ln/>
        </p:spPr>
        <p:txBody>
          <a:bodyPr/>
          <a:lstStyle>
            <a:lvl1pPr>
              <a:defRPr/>
            </a:lvl1pPr>
          </a:lstStyle>
          <a:p>
            <a:pPr>
              <a:defRPr/>
            </a:pPr>
            <a:fld id="{8F69CE87-CDCF-4DD4-8D01-F3E4E97A8863}" type="slidenum">
              <a:rPr lang="en-US"/>
              <a:pPr>
                <a:defRPr/>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dt" sz="half" idx="10"/>
          </p:nvPr>
        </p:nvSpPr>
        <p:spPr>
          <a:ln/>
        </p:spPr>
        <p:txBody>
          <a:bodyPr/>
          <a:lstStyle>
            <a:lvl1pPr>
              <a:defRPr/>
            </a:lvl1pPr>
          </a:lstStyle>
          <a:p>
            <a:pPr>
              <a:defRPr/>
            </a:pPr>
            <a:endParaRPr lang="en-US" dirty="0"/>
          </a:p>
        </p:txBody>
      </p:sp>
      <p:sp>
        <p:nvSpPr>
          <p:cNvPr id="4" name="Rectangle 5"/>
          <p:cNvSpPr>
            <a:spLocks noGrp="1" noChangeArrowheads="1"/>
          </p:cNvSpPr>
          <p:nvPr>
            <p:ph type="ftr" sz="quarter" idx="11"/>
          </p:nvPr>
        </p:nvSpPr>
        <p:spPr>
          <a:ln/>
        </p:spPr>
        <p:txBody>
          <a:bodyPr/>
          <a:lstStyle>
            <a:lvl1pPr>
              <a:defRPr/>
            </a:lvl1pPr>
          </a:lstStyle>
          <a:p>
            <a:pPr>
              <a:defRPr/>
            </a:pPr>
            <a:endParaRPr lang="en-US" dirty="0"/>
          </a:p>
        </p:txBody>
      </p:sp>
      <p:sp>
        <p:nvSpPr>
          <p:cNvPr id="5" name="Rectangle 6"/>
          <p:cNvSpPr>
            <a:spLocks noGrp="1" noChangeArrowheads="1"/>
          </p:cNvSpPr>
          <p:nvPr>
            <p:ph type="sldNum" sz="quarter" idx="12"/>
          </p:nvPr>
        </p:nvSpPr>
        <p:spPr>
          <a:ln/>
        </p:spPr>
        <p:txBody>
          <a:bodyPr/>
          <a:lstStyle>
            <a:lvl1pPr>
              <a:defRPr/>
            </a:lvl1pPr>
          </a:lstStyle>
          <a:p>
            <a:pPr>
              <a:defRPr/>
            </a:pPr>
            <a:fld id="{F8A924EB-DF99-4028-85D9-83375C07342F}" type="slidenum">
              <a:rPr lang="en-US"/>
              <a:pPr>
                <a:defRPr/>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dirty="0"/>
          </a:p>
        </p:txBody>
      </p:sp>
      <p:sp>
        <p:nvSpPr>
          <p:cNvPr id="3" name="Rectangle 5"/>
          <p:cNvSpPr>
            <a:spLocks noGrp="1" noChangeArrowheads="1"/>
          </p:cNvSpPr>
          <p:nvPr>
            <p:ph type="ftr" sz="quarter" idx="11"/>
          </p:nvPr>
        </p:nvSpPr>
        <p:spPr>
          <a:ln/>
        </p:spPr>
        <p:txBody>
          <a:bodyPr/>
          <a:lstStyle>
            <a:lvl1pPr>
              <a:defRPr/>
            </a:lvl1pPr>
          </a:lstStyle>
          <a:p>
            <a:pPr>
              <a:defRPr/>
            </a:pPr>
            <a:endParaRPr lang="en-US" dirty="0"/>
          </a:p>
        </p:txBody>
      </p:sp>
      <p:sp>
        <p:nvSpPr>
          <p:cNvPr id="4" name="Rectangle 6"/>
          <p:cNvSpPr>
            <a:spLocks noGrp="1" noChangeArrowheads="1"/>
          </p:cNvSpPr>
          <p:nvPr>
            <p:ph type="sldNum" sz="quarter" idx="12"/>
          </p:nvPr>
        </p:nvSpPr>
        <p:spPr>
          <a:ln/>
        </p:spPr>
        <p:txBody>
          <a:bodyPr/>
          <a:lstStyle>
            <a:lvl1pPr>
              <a:defRPr/>
            </a:lvl1pPr>
          </a:lstStyle>
          <a:p>
            <a:pPr>
              <a:defRPr/>
            </a:pPr>
            <a:fld id="{F63B4566-4705-4269-B889-F21F8A6ABE59}" type="slidenum">
              <a:rPr lang="en-US"/>
              <a:pPr>
                <a:defRPr/>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3"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5" y="273054"/>
            <a:ext cx="6815668"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3" y="1435103"/>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dirty="0"/>
          </a:p>
        </p:txBody>
      </p:sp>
      <p:sp>
        <p:nvSpPr>
          <p:cNvPr id="6" name="Rectangle 5"/>
          <p:cNvSpPr>
            <a:spLocks noGrp="1" noChangeArrowheads="1"/>
          </p:cNvSpPr>
          <p:nvPr>
            <p:ph type="ftr" sz="quarter" idx="11"/>
          </p:nvPr>
        </p:nvSpPr>
        <p:spPr>
          <a:ln/>
        </p:spPr>
        <p:txBody>
          <a:bodyPr/>
          <a:lstStyle>
            <a:lvl1pPr>
              <a:defRPr/>
            </a:lvl1pPr>
          </a:lstStyle>
          <a:p>
            <a:pPr>
              <a:defRPr/>
            </a:pPr>
            <a:endParaRPr lang="en-US" dirty="0"/>
          </a:p>
        </p:txBody>
      </p:sp>
      <p:sp>
        <p:nvSpPr>
          <p:cNvPr id="7" name="Rectangle 6"/>
          <p:cNvSpPr>
            <a:spLocks noGrp="1" noChangeArrowheads="1"/>
          </p:cNvSpPr>
          <p:nvPr>
            <p:ph type="sldNum" sz="quarter" idx="12"/>
          </p:nvPr>
        </p:nvSpPr>
        <p:spPr>
          <a:ln/>
        </p:spPr>
        <p:txBody>
          <a:bodyPr/>
          <a:lstStyle>
            <a:lvl1pPr>
              <a:defRPr/>
            </a:lvl1pPr>
          </a:lstStyle>
          <a:p>
            <a:pPr>
              <a:defRPr/>
            </a:pPr>
            <a:fld id="{52248334-B94D-4D09-9074-E44A08B4551C}" type="slidenum">
              <a:rPr lang="en-US"/>
              <a:pPr>
                <a:defRPr/>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1"/>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2389717" y="5367339"/>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dirty="0"/>
          </a:p>
        </p:txBody>
      </p:sp>
      <p:sp>
        <p:nvSpPr>
          <p:cNvPr id="6" name="Rectangle 5"/>
          <p:cNvSpPr>
            <a:spLocks noGrp="1" noChangeArrowheads="1"/>
          </p:cNvSpPr>
          <p:nvPr>
            <p:ph type="ftr" sz="quarter" idx="11"/>
          </p:nvPr>
        </p:nvSpPr>
        <p:spPr>
          <a:ln/>
        </p:spPr>
        <p:txBody>
          <a:bodyPr/>
          <a:lstStyle>
            <a:lvl1pPr>
              <a:defRPr/>
            </a:lvl1pPr>
          </a:lstStyle>
          <a:p>
            <a:pPr>
              <a:defRPr/>
            </a:pPr>
            <a:endParaRPr lang="en-US" dirty="0"/>
          </a:p>
        </p:txBody>
      </p:sp>
      <p:sp>
        <p:nvSpPr>
          <p:cNvPr id="7" name="Rectangle 6"/>
          <p:cNvSpPr>
            <a:spLocks noGrp="1" noChangeArrowheads="1"/>
          </p:cNvSpPr>
          <p:nvPr>
            <p:ph type="sldNum" sz="quarter" idx="12"/>
          </p:nvPr>
        </p:nvSpPr>
        <p:spPr>
          <a:ln/>
        </p:spPr>
        <p:txBody>
          <a:bodyPr/>
          <a:lstStyle>
            <a:lvl1pPr>
              <a:defRPr/>
            </a:lvl1pPr>
          </a:lstStyle>
          <a:p>
            <a:pPr>
              <a:defRPr/>
            </a:pPr>
            <a:fld id="{6C613B09-8967-46B9-9E44-68461953ACB9}" type="slidenum">
              <a:rPr lang="en-US"/>
              <a:pPr>
                <a:defRPr/>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7" name="Rectangle 2"/>
          <p:cNvSpPr>
            <a:spLocks noGrp="1" noChangeArrowheads="1"/>
          </p:cNvSpPr>
          <p:nvPr>
            <p:ph type="title"/>
          </p:nvPr>
        </p:nvSpPr>
        <p:spPr bwMode="auto">
          <a:xfrm>
            <a:off x="406400" y="228600"/>
            <a:ext cx="11480800" cy="1112838"/>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028" name="Rectangle 3"/>
          <p:cNvSpPr>
            <a:spLocks noGrp="1" noChangeArrowheads="1"/>
          </p:cNvSpPr>
          <p:nvPr>
            <p:ph type="body" idx="1"/>
          </p:nvPr>
        </p:nvSpPr>
        <p:spPr bwMode="auto">
          <a:xfrm>
            <a:off x="609600" y="1600204"/>
            <a:ext cx="109728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Rectangle 4"/>
          <p:cNvSpPr>
            <a:spLocks noGrp="1" noChangeArrowheads="1"/>
          </p:cNvSpPr>
          <p:nvPr>
            <p:ph type="dt" sz="half" idx="2"/>
          </p:nvPr>
        </p:nvSpPr>
        <p:spPr bwMode="auto">
          <a:xfrm>
            <a:off x="609600" y="6245225"/>
            <a:ext cx="2844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a:defRPr sz="1400"/>
            </a:lvl1pPr>
          </a:lstStyle>
          <a:p>
            <a:pPr>
              <a:defRPr/>
            </a:pPr>
            <a:endParaRPr lang="en-US" dirty="0"/>
          </a:p>
        </p:txBody>
      </p:sp>
      <p:sp>
        <p:nvSpPr>
          <p:cNvPr id="1029" name="Rectangle 5"/>
          <p:cNvSpPr>
            <a:spLocks noGrp="1" noChangeArrowheads="1"/>
          </p:cNvSpPr>
          <p:nvPr>
            <p:ph type="ftr" sz="quarter" idx="3"/>
          </p:nvPr>
        </p:nvSpPr>
        <p:spPr bwMode="auto">
          <a:xfrm>
            <a:off x="4165600" y="6245225"/>
            <a:ext cx="3860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solidFill>
                  <a:srgbClr val="003300"/>
                </a:solidFill>
              </a:defRPr>
            </a:lvl1pPr>
          </a:lstStyle>
          <a:p>
            <a:pPr>
              <a:defRPr/>
            </a:pPr>
            <a:endParaRPr lang="en-US" dirty="0"/>
          </a:p>
        </p:txBody>
      </p:sp>
      <p:sp>
        <p:nvSpPr>
          <p:cNvPr id="1030" name="Rectangle 6"/>
          <p:cNvSpPr>
            <a:spLocks noGrp="1" noChangeArrowheads="1"/>
          </p:cNvSpPr>
          <p:nvPr>
            <p:ph type="sldNum" sz="quarter" idx="4"/>
          </p:nvPr>
        </p:nvSpPr>
        <p:spPr bwMode="auto">
          <a:xfrm>
            <a:off x="9347200" y="6553200"/>
            <a:ext cx="2844800" cy="30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solidFill>
                  <a:schemeClr val="bg1"/>
                </a:solidFill>
              </a:defRPr>
            </a:lvl1pPr>
          </a:lstStyle>
          <a:p>
            <a:pPr>
              <a:defRPr/>
            </a:pPr>
            <a:fld id="{C8C45DBA-49FB-45B9-BFD9-B227A0A31F50}" type="slidenum">
              <a:rPr lang="en-US"/>
              <a:pPr>
                <a:defRPr/>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hf hdr="0" ftr="0" dt="0"/>
  <p:txStyles>
    <p:titleStyle>
      <a:lvl1pPr algn="ctr" rtl="0" eaLnBrk="0" fontAlgn="base" hangingPunct="0">
        <a:spcBef>
          <a:spcPct val="0"/>
        </a:spcBef>
        <a:spcAft>
          <a:spcPct val="0"/>
        </a:spcAft>
        <a:defRPr sz="4400" b="1">
          <a:solidFill>
            <a:srgbClr val="003300"/>
          </a:solidFill>
          <a:latin typeface="+mj-lt"/>
          <a:ea typeface="+mj-ea"/>
          <a:cs typeface="+mj-cs"/>
        </a:defRPr>
      </a:lvl1pPr>
      <a:lvl2pPr algn="ctr" rtl="0" eaLnBrk="0" fontAlgn="base" hangingPunct="0">
        <a:spcBef>
          <a:spcPct val="0"/>
        </a:spcBef>
        <a:spcAft>
          <a:spcPct val="0"/>
        </a:spcAft>
        <a:defRPr sz="4400" b="1">
          <a:solidFill>
            <a:srgbClr val="003300"/>
          </a:solidFill>
          <a:latin typeface="Arial" charset="0"/>
        </a:defRPr>
      </a:lvl2pPr>
      <a:lvl3pPr algn="ctr" rtl="0" eaLnBrk="0" fontAlgn="base" hangingPunct="0">
        <a:spcBef>
          <a:spcPct val="0"/>
        </a:spcBef>
        <a:spcAft>
          <a:spcPct val="0"/>
        </a:spcAft>
        <a:defRPr sz="4400" b="1">
          <a:solidFill>
            <a:srgbClr val="003300"/>
          </a:solidFill>
          <a:latin typeface="Arial" charset="0"/>
        </a:defRPr>
      </a:lvl3pPr>
      <a:lvl4pPr algn="ctr" rtl="0" eaLnBrk="0" fontAlgn="base" hangingPunct="0">
        <a:spcBef>
          <a:spcPct val="0"/>
        </a:spcBef>
        <a:spcAft>
          <a:spcPct val="0"/>
        </a:spcAft>
        <a:defRPr sz="4400" b="1">
          <a:solidFill>
            <a:srgbClr val="003300"/>
          </a:solidFill>
          <a:latin typeface="Arial" charset="0"/>
        </a:defRPr>
      </a:lvl4pPr>
      <a:lvl5pPr algn="ctr" rtl="0" eaLnBrk="0" fontAlgn="base" hangingPunct="0">
        <a:spcBef>
          <a:spcPct val="0"/>
        </a:spcBef>
        <a:spcAft>
          <a:spcPct val="0"/>
        </a:spcAft>
        <a:defRPr sz="4400" b="1">
          <a:solidFill>
            <a:srgbClr val="003300"/>
          </a:solidFill>
          <a:latin typeface="Arial" charset="0"/>
        </a:defRPr>
      </a:lvl5pPr>
      <a:lvl6pPr marL="457200" algn="ctr" rtl="0" fontAlgn="base">
        <a:spcBef>
          <a:spcPct val="0"/>
        </a:spcBef>
        <a:spcAft>
          <a:spcPct val="0"/>
        </a:spcAft>
        <a:defRPr sz="4400" b="1">
          <a:solidFill>
            <a:srgbClr val="003300"/>
          </a:solidFill>
          <a:latin typeface="Arial" charset="0"/>
        </a:defRPr>
      </a:lvl6pPr>
      <a:lvl7pPr marL="914400" algn="ctr" rtl="0" fontAlgn="base">
        <a:spcBef>
          <a:spcPct val="0"/>
        </a:spcBef>
        <a:spcAft>
          <a:spcPct val="0"/>
        </a:spcAft>
        <a:defRPr sz="4400" b="1">
          <a:solidFill>
            <a:srgbClr val="003300"/>
          </a:solidFill>
          <a:latin typeface="Arial" charset="0"/>
        </a:defRPr>
      </a:lvl7pPr>
      <a:lvl8pPr marL="1371600" algn="ctr" rtl="0" fontAlgn="base">
        <a:spcBef>
          <a:spcPct val="0"/>
        </a:spcBef>
        <a:spcAft>
          <a:spcPct val="0"/>
        </a:spcAft>
        <a:defRPr sz="4400" b="1">
          <a:solidFill>
            <a:srgbClr val="003300"/>
          </a:solidFill>
          <a:latin typeface="Arial" charset="0"/>
        </a:defRPr>
      </a:lvl8pPr>
      <a:lvl9pPr marL="1828800" algn="ctr" rtl="0" fontAlgn="base">
        <a:spcBef>
          <a:spcPct val="0"/>
        </a:spcBef>
        <a:spcAft>
          <a:spcPct val="0"/>
        </a:spcAft>
        <a:defRPr sz="4400" b="1">
          <a:solidFill>
            <a:srgbClr val="003300"/>
          </a:solidFill>
          <a:latin typeface="Arial" charset="0"/>
        </a:defRPr>
      </a:lvl9pPr>
    </p:titleStyle>
    <p:bodyStyle>
      <a:lvl1pPr marL="342900" indent="-342900" algn="l" rtl="0" eaLnBrk="0" fontAlgn="base" hangingPunct="0">
        <a:spcBef>
          <a:spcPct val="20000"/>
        </a:spcBef>
        <a:spcAft>
          <a:spcPct val="0"/>
        </a:spcAft>
        <a:buChar char="•"/>
        <a:defRPr sz="3200">
          <a:solidFill>
            <a:srgbClr val="003300"/>
          </a:solidFill>
          <a:latin typeface="+mn-lt"/>
          <a:ea typeface="+mn-ea"/>
          <a:cs typeface="+mn-cs"/>
        </a:defRPr>
      </a:lvl1pPr>
      <a:lvl2pPr marL="742950" indent="-285750" algn="l" rtl="0" eaLnBrk="0" fontAlgn="base" hangingPunct="0">
        <a:spcBef>
          <a:spcPct val="20000"/>
        </a:spcBef>
        <a:spcAft>
          <a:spcPct val="0"/>
        </a:spcAft>
        <a:buChar char="–"/>
        <a:defRPr sz="2800">
          <a:solidFill>
            <a:srgbClr val="003300"/>
          </a:solidFill>
          <a:latin typeface="+mn-lt"/>
        </a:defRPr>
      </a:lvl2pPr>
      <a:lvl3pPr marL="1143000" indent="-228600" algn="l" rtl="0" eaLnBrk="0" fontAlgn="base" hangingPunct="0">
        <a:spcBef>
          <a:spcPct val="20000"/>
        </a:spcBef>
        <a:spcAft>
          <a:spcPct val="0"/>
        </a:spcAft>
        <a:buChar char="•"/>
        <a:defRPr sz="2400">
          <a:solidFill>
            <a:srgbClr val="003300"/>
          </a:solidFill>
          <a:latin typeface="+mn-lt"/>
        </a:defRPr>
      </a:lvl3pPr>
      <a:lvl4pPr marL="1600200" indent="-228600" algn="l" rtl="0" eaLnBrk="0" fontAlgn="base" hangingPunct="0">
        <a:spcBef>
          <a:spcPct val="20000"/>
        </a:spcBef>
        <a:spcAft>
          <a:spcPct val="0"/>
        </a:spcAft>
        <a:buChar char="–"/>
        <a:defRPr sz="2000">
          <a:solidFill>
            <a:srgbClr val="003300"/>
          </a:solidFill>
          <a:latin typeface="+mn-lt"/>
        </a:defRPr>
      </a:lvl4pPr>
      <a:lvl5pPr marL="2057400" indent="-228600" algn="l" rtl="0" eaLnBrk="0" fontAlgn="base" hangingPunct="0">
        <a:spcBef>
          <a:spcPct val="20000"/>
        </a:spcBef>
        <a:spcAft>
          <a:spcPct val="0"/>
        </a:spcAft>
        <a:buChar char="»"/>
        <a:defRPr sz="2000">
          <a:solidFill>
            <a:srgbClr val="003300"/>
          </a:solidFill>
          <a:latin typeface="+mn-lt"/>
        </a:defRPr>
      </a:lvl5pPr>
      <a:lvl6pPr marL="2514600" indent="-228600" algn="l" rtl="0" fontAlgn="base">
        <a:spcBef>
          <a:spcPct val="20000"/>
        </a:spcBef>
        <a:spcAft>
          <a:spcPct val="0"/>
        </a:spcAft>
        <a:buChar char="»"/>
        <a:defRPr sz="2000">
          <a:solidFill>
            <a:srgbClr val="003300"/>
          </a:solidFill>
          <a:latin typeface="+mn-lt"/>
        </a:defRPr>
      </a:lvl6pPr>
      <a:lvl7pPr marL="2971800" indent="-228600" algn="l" rtl="0" fontAlgn="base">
        <a:spcBef>
          <a:spcPct val="20000"/>
        </a:spcBef>
        <a:spcAft>
          <a:spcPct val="0"/>
        </a:spcAft>
        <a:buChar char="»"/>
        <a:defRPr sz="2000">
          <a:solidFill>
            <a:srgbClr val="003300"/>
          </a:solidFill>
          <a:latin typeface="+mn-lt"/>
        </a:defRPr>
      </a:lvl7pPr>
      <a:lvl8pPr marL="3429000" indent="-228600" algn="l" rtl="0" fontAlgn="base">
        <a:spcBef>
          <a:spcPct val="20000"/>
        </a:spcBef>
        <a:spcAft>
          <a:spcPct val="0"/>
        </a:spcAft>
        <a:buChar char="»"/>
        <a:defRPr sz="2000">
          <a:solidFill>
            <a:srgbClr val="003300"/>
          </a:solidFill>
          <a:latin typeface="+mn-lt"/>
        </a:defRPr>
      </a:lvl8pPr>
      <a:lvl9pPr marL="3886200" indent="-228600" algn="l" rtl="0" fontAlgn="base">
        <a:spcBef>
          <a:spcPct val="20000"/>
        </a:spcBef>
        <a:spcAft>
          <a:spcPct val="0"/>
        </a:spcAft>
        <a:buChar char="»"/>
        <a:defRPr sz="2000">
          <a:solidFill>
            <a:srgbClr val="003300"/>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11.emf"/></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 Id="rId9" Type="http://schemas.openxmlformats.org/officeDocument/2006/relationships/image" Target="../media/image9.pn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5"/>
          <p:cNvPicPr>
            <a:picLocks noChangeAspect="1" noChangeArrowheads="1"/>
          </p:cNvPicPr>
          <p:nvPr/>
        </p:nvPicPr>
        <p:blipFill>
          <a:blip r:embed="rId3" cstate="print"/>
          <a:srcRect/>
          <a:stretch>
            <a:fillRect/>
          </a:stretch>
        </p:blipFill>
        <p:spPr bwMode="auto">
          <a:xfrm>
            <a:off x="0" y="0"/>
            <a:ext cx="12192000" cy="1432983"/>
          </a:xfrm>
          <a:prstGeom prst="rect">
            <a:avLst/>
          </a:prstGeom>
          <a:noFill/>
          <a:ln w="9525">
            <a:noFill/>
            <a:miter lim="800000"/>
            <a:headEnd/>
            <a:tailEnd/>
          </a:ln>
        </p:spPr>
      </p:pic>
      <p:sp>
        <p:nvSpPr>
          <p:cNvPr id="2" name="Content Placeholder 1">
            <a:extLst>
              <a:ext uri="{FF2B5EF4-FFF2-40B4-BE49-F238E27FC236}">
                <a16:creationId xmlns:a16="http://schemas.microsoft.com/office/drawing/2014/main" id="{68411C3C-8159-AB17-8263-D96E32CFCCAB}"/>
              </a:ext>
            </a:extLst>
          </p:cNvPr>
          <p:cNvSpPr>
            <a:spLocks noGrp="1"/>
          </p:cNvSpPr>
          <p:nvPr>
            <p:ph type="subTitle" idx="1"/>
          </p:nvPr>
        </p:nvSpPr>
        <p:spPr>
          <a:xfrm>
            <a:off x="2895600" y="4343400"/>
            <a:ext cx="6248400" cy="1752600"/>
          </a:xfrm>
        </p:spPr>
        <p:txBody>
          <a:bodyPr/>
          <a:lstStyle/>
          <a:p>
            <a:r>
              <a:rPr lang="en-US" sz="2800" b="1" noProof="0" dirty="0">
                <a:solidFill>
                  <a:schemeClr val="tx1"/>
                </a:solidFill>
              </a:rPr>
              <a:t>September 2025</a:t>
            </a:r>
          </a:p>
          <a:p>
            <a:endParaRPr lang="en-US" sz="2000" noProof="0" dirty="0">
              <a:solidFill>
                <a:schemeClr val="tx1"/>
              </a:solidFill>
            </a:endParaRPr>
          </a:p>
          <a:p>
            <a:r>
              <a:rPr lang="en-US" sz="2000" noProof="0" dirty="0">
                <a:solidFill>
                  <a:schemeClr val="tx1"/>
                </a:solidFill>
              </a:rPr>
              <a:t>Board of Trustees of the University of Oregon</a:t>
            </a:r>
          </a:p>
          <a:p>
            <a:endParaRPr lang="en-US" sz="2000" noProof="0" dirty="0">
              <a:solidFill>
                <a:schemeClr val="tx1"/>
              </a:solidFill>
            </a:endParaRPr>
          </a:p>
        </p:txBody>
      </p:sp>
      <p:sp>
        <p:nvSpPr>
          <p:cNvPr id="4" name="Title 2">
            <a:extLst>
              <a:ext uri="{FF2B5EF4-FFF2-40B4-BE49-F238E27FC236}">
                <a16:creationId xmlns:a16="http://schemas.microsoft.com/office/drawing/2014/main" id="{EB4C2D40-B4A6-903D-BA2A-B76F0E63FE5C}"/>
              </a:ext>
            </a:extLst>
          </p:cNvPr>
          <p:cNvSpPr txBox="1">
            <a:spLocks/>
          </p:cNvSpPr>
          <p:nvPr/>
        </p:nvSpPr>
        <p:spPr bwMode="auto">
          <a:xfrm>
            <a:off x="2209800" y="2143019"/>
            <a:ext cx="7772400" cy="14700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b="1">
                <a:solidFill>
                  <a:srgbClr val="003300"/>
                </a:solidFill>
                <a:latin typeface="+mj-lt"/>
                <a:ea typeface="+mj-ea"/>
                <a:cs typeface="+mj-cs"/>
              </a:defRPr>
            </a:lvl1pPr>
            <a:lvl2pPr algn="ctr" rtl="0" eaLnBrk="0" fontAlgn="base" hangingPunct="0">
              <a:spcBef>
                <a:spcPct val="0"/>
              </a:spcBef>
              <a:spcAft>
                <a:spcPct val="0"/>
              </a:spcAft>
              <a:defRPr sz="4400" b="1">
                <a:solidFill>
                  <a:srgbClr val="003300"/>
                </a:solidFill>
                <a:latin typeface="Arial" charset="0"/>
              </a:defRPr>
            </a:lvl2pPr>
            <a:lvl3pPr algn="ctr" rtl="0" eaLnBrk="0" fontAlgn="base" hangingPunct="0">
              <a:spcBef>
                <a:spcPct val="0"/>
              </a:spcBef>
              <a:spcAft>
                <a:spcPct val="0"/>
              </a:spcAft>
              <a:defRPr sz="4400" b="1">
                <a:solidFill>
                  <a:srgbClr val="003300"/>
                </a:solidFill>
                <a:latin typeface="Arial" charset="0"/>
              </a:defRPr>
            </a:lvl3pPr>
            <a:lvl4pPr algn="ctr" rtl="0" eaLnBrk="0" fontAlgn="base" hangingPunct="0">
              <a:spcBef>
                <a:spcPct val="0"/>
              </a:spcBef>
              <a:spcAft>
                <a:spcPct val="0"/>
              </a:spcAft>
              <a:defRPr sz="4400" b="1">
                <a:solidFill>
                  <a:srgbClr val="003300"/>
                </a:solidFill>
                <a:latin typeface="Arial" charset="0"/>
              </a:defRPr>
            </a:lvl4pPr>
            <a:lvl5pPr algn="ctr" rtl="0" eaLnBrk="0" fontAlgn="base" hangingPunct="0">
              <a:spcBef>
                <a:spcPct val="0"/>
              </a:spcBef>
              <a:spcAft>
                <a:spcPct val="0"/>
              </a:spcAft>
              <a:defRPr sz="4400" b="1">
                <a:solidFill>
                  <a:srgbClr val="003300"/>
                </a:solidFill>
                <a:latin typeface="Arial" charset="0"/>
              </a:defRPr>
            </a:lvl5pPr>
            <a:lvl6pPr marL="457200" algn="ctr" rtl="0" fontAlgn="base">
              <a:spcBef>
                <a:spcPct val="0"/>
              </a:spcBef>
              <a:spcAft>
                <a:spcPct val="0"/>
              </a:spcAft>
              <a:defRPr sz="4400" b="1">
                <a:solidFill>
                  <a:srgbClr val="003300"/>
                </a:solidFill>
                <a:latin typeface="Arial" charset="0"/>
              </a:defRPr>
            </a:lvl6pPr>
            <a:lvl7pPr marL="914400" algn="ctr" rtl="0" fontAlgn="base">
              <a:spcBef>
                <a:spcPct val="0"/>
              </a:spcBef>
              <a:spcAft>
                <a:spcPct val="0"/>
              </a:spcAft>
              <a:defRPr sz="4400" b="1">
                <a:solidFill>
                  <a:srgbClr val="003300"/>
                </a:solidFill>
                <a:latin typeface="Arial" charset="0"/>
              </a:defRPr>
            </a:lvl7pPr>
            <a:lvl8pPr marL="1371600" algn="ctr" rtl="0" fontAlgn="base">
              <a:spcBef>
                <a:spcPct val="0"/>
              </a:spcBef>
              <a:spcAft>
                <a:spcPct val="0"/>
              </a:spcAft>
              <a:defRPr sz="4400" b="1">
                <a:solidFill>
                  <a:srgbClr val="003300"/>
                </a:solidFill>
                <a:latin typeface="Arial" charset="0"/>
              </a:defRPr>
            </a:lvl8pPr>
            <a:lvl9pPr marL="1828800" algn="ctr" rtl="0" fontAlgn="base">
              <a:spcBef>
                <a:spcPct val="0"/>
              </a:spcBef>
              <a:spcAft>
                <a:spcPct val="0"/>
              </a:spcAft>
              <a:defRPr sz="4400" b="1">
                <a:solidFill>
                  <a:srgbClr val="003300"/>
                </a:solidFill>
                <a:latin typeface="Arial" charset="0"/>
              </a:defRPr>
            </a:lvl9pPr>
          </a:lstStyle>
          <a:p>
            <a:r>
              <a:rPr lang="en-US" sz="3600" kern="0" dirty="0">
                <a:solidFill>
                  <a:schemeClr val="tx1"/>
                </a:solidFill>
              </a:rPr>
              <a:t>Education &amp; General Fund</a:t>
            </a:r>
          </a:p>
          <a:p>
            <a:r>
              <a:rPr lang="en-US" sz="3600" kern="0" dirty="0">
                <a:solidFill>
                  <a:schemeClr val="tx1"/>
                </a:solidFill>
              </a:rPr>
              <a:t>Budget Reductions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687D6A-01C8-1A76-2C8D-C096F3DA14BE}"/>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80A78C7-F191-E42B-9FFF-0F7B829148BB}"/>
              </a:ext>
            </a:extLst>
          </p:cNvPr>
          <p:cNvSpPr>
            <a:spLocks noGrp="1"/>
          </p:cNvSpPr>
          <p:nvPr>
            <p:ph idx="1"/>
          </p:nvPr>
        </p:nvSpPr>
        <p:spPr>
          <a:xfrm>
            <a:off x="990600" y="1308847"/>
            <a:ext cx="9829800" cy="5549153"/>
          </a:xfrm>
        </p:spPr>
        <p:txBody>
          <a:bodyPr>
            <a:normAutofit fontScale="77500" lnSpcReduction="20000"/>
          </a:bodyPr>
          <a:lstStyle/>
          <a:p>
            <a:pPr>
              <a:lnSpc>
                <a:spcPct val="105000"/>
              </a:lnSpc>
              <a:spcBef>
                <a:spcPts val="0"/>
              </a:spcBef>
              <a:spcAft>
                <a:spcPts val="1200"/>
              </a:spcAft>
              <a:buFont typeface="Arial" panose="020B0604020202020204" pitchFamily="34" charset="0"/>
              <a:buChar char="•"/>
              <a:tabLst>
                <a:tab pos="457200" algn="l"/>
              </a:tabLst>
            </a:pPr>
            <a:r>
              <a:rPr lang="en-US" sz="2600" dirty="0">
                <a:latin typeface="Times New Roman"/>
                <a:ea typeface="Calibri"/>
                <a:cs typeface="Times New Roman"/>
              </a:rPr>
              <a:t>Eliminate UOPD Community Service Officer Program (except for Housing and UO Portland)</a:t>
            </a:r>
          </a:p>
          <a:p>
            <a:pPr>
              <a:lnSpc>
                <a:spcPct val="105000"/>
              </a:lnSpc>
              <a:spcBef>
                <a:spcPts val="0"/>
              </a:spcBef>
              <a:spcAft>
                <a:spcPts val="1200"/>
              </a:spcAft>
              <a:buFont typeface="Arial" panose="020B0604020202020204" pitchFamily="34" charset="0"/>
              <a:buChar char="•"/>
              <a:tabLst>
                <a:tab pos="457200" algn="l"/>
              </a:tabLst>
            </a:pPr>
            <a:r>
              <a:rPr lang="en-US" sz="2600" dirty="0">
                <a:latin typeface="Times New Roman"/>
                <a:ea typeface="Calibri"/>
                <a:cs typeface="Times New Roman"/>
              </a:rPr>
              <a:t>Restructure and reduce the size of Information Services user support team</a:t>
            </a:r>
          </a:p>
          <a:p>
            <a:pPr>
              <a:lnSpc>
                <a:spcPct val="105000"/>
              </a:lnSpc>
              <a:spcBef>
                <a:spcPts val="0"/>
              </a:spcBef>
              <a:spcAft>
                <a:spcPts val="1200"/>
              </a:spcAft>
              <a:buFont typeface="Arial" panose="020B0604020202020204" pitchFamily="34" charset="0"/>
              <a:buChar char="•"/>
              <a:tabLst>
                <a:tab pos="457200" algn="l"/>
              </a:tabLst>
            </a:pPr>
            <a:r>
              <a:rPr lang="en-US" sz="2600" dirty="0">
                <a:latin typeface="Times New Roman"/>
                <a:ea typeface="Calibri"/>
                <a:cs typeface="Times New Roman"/>
              </a:rPr>
              <a:t>Cancel all print journal subscriptions in the library, reduce library staffing in some areas which will delay access to new material </a:t>
            </a:r>
          </a:p>
          <a:p>
            <a:pPr>
              <a:lnSpc>
                <a:spcPct val="105000"/>
              </a:lnSpc>
              <a:spcBef>
                <a:spcPts val="0"/>
              </a:spcBef>
              <a:spcAft>
                <a:spcPts val="1200"/>
              </a:spcAft>
              <a:buFont typeface="Arial" panose="020B0604020202020204" pitchFamily="34" charset="0"/>
              <a:buChar char="•"/>
              <a:tabLst>
                <a:tab pos="457200" algn="l"/>
              </a:tabLst>
            </a:pPr>
            <a:r>
              <a:rPr lang="en-US" sz="2600" dirty="0">
                <a:latin typeface="Times New Roman"/>
                <a:ea typeface="Calibri"/>
                <a:cs typeface="Times New Roman"/>
              </a:rPr>
              <a:t>Significantly reduce custodial cleaning of individual offices on campus (current practice is weekly; moving to monthly)</a:t>
            </a:r>
          </a:p>
          <a:p>
            <a:pPr>
              <a:lnSpc>
                <a:spcPct val="105000"/>
              </a:lnSpc>
              <a:spcBef>
                <a:spcPts val="0"/>
              </a:spcBef>
              <a:spcAft>
                <a:spcPts val="1200"/>
              </a:spcAft>
              <a:buFont typeface="Arial" panose="020B0604020202020204" pitchFamily="34" charset="0"/>
              <a:buChar char="•"/>
              <a:tabLst>
                <a:tab pos="457200" algn="l"/>
              </a:tabLst>
            </a:pPr>
            <a:r>
              <a:rPr lang="en-US" sz="2600" dirty="0">
                <a:latin typeface="Times New Roman"/>
                <a:ea typeface="Calibri"/>
                <a:cs typeface="Times New Roman"/>
              </a:rPr>
              <a:t>Eliminate Continuity Planning Program in Safety and Risk Services</a:t>
            </a:r>
          </a:p>
          <a:p>
            <a:pPr>
              <a:lnSpc>
                <a:spcPct val="105000"/>
              </a:lnSpc>
              <a:spcBef>
                <a:spcPts val="0"/>
              </a:spcBef>
              <a:spcAft>
                <a:spcPts val="1200"/>
              </a:spcAft>
              <a:buFont typeface="Arial" panose="020B0604020202020204" pitchFamily="34" charset="0"/>
              <a:buChar char="•"/>
              <a:tabLst>
                <a:tab pos="457200" algn="l"/>
              </a:tabLst>
            </a:pPr>
            <a:r>
              <a:rPr lang="en-US" sz="2600" dirty="0">
                <a:latin typeface="Times New Roman"/>
                <a:ea typeface="Calibri"/>
                <a:cs typeface="Times New Roman"/>
              </a:rPr>
              <a:t>Many units will have staff reductions that affect service levels and timelines</a:t>
            </a:r>
          </a:p>
          <a:p>
            <a:pPr>
              <a:lnSpc>
                <a:spcPct val="105000"/>
              </a:lnSpc>
              <a:spcBef>
                <a:spcPts val="0"/>
              </a:spcBef>
              <a:spcAft>
                <a:spcPts val="1200"/>
              </a:spcAft>
              <a:buFont typeface="Arial" panose="020B0604020202020204" pitchFamily="34" charset="0"/>
              <a:buChar char="•"/>
              <a:tabLst>
                <a:tab pos="457200" algn="l"/>
              </a:tabLst>
            </a:pPr>
            <a:r>
              <a:rPr lang="en-US" sz="2600" dirty="0">
                <a:latin typeface="Times New Roman"/>
                <a:ea typeface="Calibri"/>
                <a:cs typeface="Times New Roman"/>
              </a:rPr>
              <a:t>Reduction in General Fund-supported Graduate Employee (GE) positions in many schools (commitments to current GE’s will be honored, fewer new GE positions will be funded in the future). This will result in fewer graduate degrees in some programs</a:t>
            </a:r>
          </a:p>
          <a:p>
            <a:pPr>
              <a:lnSpc>
                <a:spcPct val="105000"/>
              </a:lnSpc>
              <a:spcBef>
                <a:spcPts val="0"/>
              </a:spcBef>
              <a:spcAft>
                <a:spcPts val="1200"/>
              </a:spcAft>
              <a:buFont typeface="Arial" panose="020B0604020202020204" pitchFamily="34" charset="0"/>
              <a:buChar char="•"/>
            </a:pPr>
            <a:r>
              <a:rPr lang="en-US" sz="2600" dirty="0">
                <a:latin typeface="Times New Roman"/>
                <a:ea typeface="Calibri"/>
                <a:cs typeface="Times New Roman"/>
              </a:rPr>
              <a:t>Selective increases in class sizes, and limits on course offerings, especially impacting non-majors</a:t>
            </a:r>
            <a:endParaRPr lang="en-US" sz="2600" dirty="0">
              <a:latin typeface="Times New Roman" panose="02020603050405020304" pitchFamily="18" charset="0"/>
              <a:ea typeface="Calibri" panose="020F0502020204030204" pitchFamily="34" charset="0"/>
              <a:cs typeface="Times New Roman" panose="02020603050405020304" pitchFamily="18" charset="0"/>
            </a:endParaRPr>
          </a:p>
          <a:p>
            <a:pPr>
              <a:lnSpc>
                <a:spcPct val="105000"/>
              </a:lnSpc>
              <a:spcBef>
                <a:spcPts val="0"/>
              </a:spcBef>
              <a:spcAft>
                <a:spcPts val="1200"/>
              </a:spcAft>
              <a:buFont typeface="Arial" panose="020B0604020202020204" pitchFamily="34" charset="0"/>
              <a:buChar char="•"/>
            </a:pPr>
            <a:r>
              <a:rPr lang="en-US" sz="2600" dirty="0">
                <a:latin typeface="Times New Roman"/>
                <a:ea typeface="Calibri"/>
                <a:cs typeface="Times New Roman"/>
              </a:rPr>
              <a:t>Enforcement of minimum class sizes redirecting more tenure track faculty to larger classes</a:t>
            </a:r>
            <a:endParaRPr lang="en-US" sz="2600" dirty="0">
              <a:latin typeface="Times New Roman" panose="02020603050405020304" pitchFamily="18" charset="0"/>
              <a:ea typeface="Calibri" panose="020F0502020204030204" pitchFamily="34" charset="0"/>
              <a:cs typeface="Times New Roman" panose="02020603050405020304" pitchFamily="18" charset="0"/>
            </a:endParaRPr>
          </a:p>
          <a:p>
            <a:pPr marL="457200" indent="-457200">
              <a:lnSpc>
                <a:spcPct val="105000"/>
              </a:lnSpc>
              <a:spcBef>
                <a:spcPts val="0"/>
              </a:spcBef>
              <a:spcAft>
                <a:spcPts val="1200"/>
              </a:spcAft>
              <a:buFont typeface="Wingdings" panose="05000000000000000000" pitchFamily="2" charset="2"/>
              <a:buChar char="§"/>
            </a:pPr>
            <a:endParaRPr lang="en-US" sz="2400" dirty="0">
              <a:latin typeface="Times New Roman" panose="02020603050405020304" pitchFamily="18" charset="0"/>
              <a:ea typeface="Calibri" panose="020F0502020204030204" pitchFamily="34" charset="0"/>
              <a:cs typeface="Times New Roman" panose="02020603050405020304" pitchFamily="18" charset="0"/>
            </a:endParaRPr>
          </a:p>
          <a:p>
            <a:pPr marL="457200" lvl="1" indent="0">
              <a:spcBef>
                <a:spcPts val="600"/>
              </a:spcBef>
              <a:spcAft>
                <a:spcPts val="600"/>
              </a:spcAft>
              <a:buNone/>
            </a:pPr>
            <a:endParaRPr lang="en-US" sz="3200" dirty="0">
              <a:cs typeface="Arial"/>
            </a:endParaRPr>
          </a:p>
          <a:p>
            <a:pPr lvl="1"/>
            <a:endParaRPr lang="en-US" sz="2400" dirty="0">
              <a:cs typeface="Arial"/>
            </a:endParaRPr>
          </a:p>
          <a:p>
            <a:endParaRPr lang="en-US" sz="2400" dirty="0">
              <a:cs typeface="Arial"/>
            </a:endParaRPr>
          </a:p>
          <a:p>
            <a:pPr marL="0" indent="0">
              <a:buNone/>
            </a:pPr>
            <a:endParaRPr lang="en-US" sz="2400" dirty="0">
              <a:cs typeface="Arial"/>
            </a:endParaRPr>
          </a:p>
        </p:txBody>
      </p:sp>
      <p:sp>
        <p:nvSpPr>
          <p:cNvPr id="5" name="Title 1">
            <a:extLst>
              <a:ext uri="{FF2B5EF4-FFF2-40B4-BE49-F238E27FC236}">
                <a16:creationId xmlns:a16="http://schemas.microsoft.com/office/drawing/2014/main" id="{DAA72EF1-92C0-6E45-1CBC-A94A80563C69}"/>
              </a:ext>
            </a:extLst>
          </p:cNvPr>
          <p:cNvSpPr>
            <a:spLocks noGrp="1"/>
          </p:cNvSpPr>
          <p:nvPr>
            <p:ph type="title"/>
          </p:nvPr>
        </p:nvSpPr>
        <p:spPr>
          <a:xfrm>
            <a:off x="1219200" y="76200"/>
            <a:ext cx="8610600" cy="1112838"/>
          </a:xfrm>
        </p:spPr>
        <p:txBody>
          <a:bodyPr>
            <a:normAutofit/>
          </a:bodyPr>
          <a:lstStyle/>
          <a:p>
            <a:pPr algn="l"/>
            <a:r>
              <a:rPr lang="en-US" sz="3600">
                <a:latin typeface="Times New Roman"/>
                <a:cs typeface="Times New Roman"/>
              </a:rPr>
              <a:t>Examples of Impacts</a:t>
            </a:r>
          </a:p>
        </p:txBody>
      </p:sp>
      <p:cxnSp>
        <p:nvCxnSpPr>
          <p:cNvPr id="7" name="Straight Connector 6">
            <a:extLst>
              <a:ext uri="{FF2B5EF4-FFF2-40B4-BE49-F238E27FC236}">
                <a16:creationId xmlns:a16="http://schemas.microsoft.com/office/drawing/2014/main" id="{6871FE61-B0A8-F5DD-48B9-806859FAE800}"/>
              </a:ext>
            </a:extLst>
          </p:cNvPr>
          <p:cNvCxnSpPr/>
          <p:nvPr/>
        </p:nvCxnSpPr>
        <p:spPr bwMode="auto">
          <a:xfrm>
            <a:off x="835959" y="1057835"/>
            <a:ext cx="10515600" cy="0"/>
          </a:xfrm>
          <a:prstGeom prst="line">
            <a:avLst/>
          </a:prstGeom>
          <a:solidFill>
            <a:schemeClr val="accent1"/>
          </a:solidFill>
          <a:ln w="28575" cap="flat" cmpd="sng" algn="ctr">
            <a:solidFill>
              <a:schemeClr val="tx1"/>
            </a:solidFill>
            <a:prstDash val="solid"/>
            <a:round/>
            <a:headEnd type="none" w="med" len="med"/>
            <a:tailEnd type="none" w="med" len="med"/>
          </a:ln>
          <a:effectLst/>
        </p:spPr>
      </p:cxnSp>
    </p:spTree>
    <p:extLst>
      <p:ext uri="{BB962C8B-B14F-4D97-AF65-F5344CB8AC3E}">
        <p14:creationId xmlns:p14="http://schemas.microsoft.com/office/powerpoint/2010/main" val="13688233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7CBB4F-475C-8212-07FE-28349639384A}"/>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499ED2B-085B-964C-50BC-03EC33499A05}"/>
              </a:ext>
            </a:extLst>
          </p:cNvPr>
          <p:cNvSpPr>
            <a:spLocks noGrp="1"/>
          </p:cNvSpPr>
          <p:nvPr>
            <p:ph idx="1"/>
          </p:nvPr>
        </p:nvSpPr>
        <p:spPr>
          <a:xfrm>
            <a:off x="685800" y="1524000"/>
            <a:ext cx="9829800" cy="4419600"/>
          </a:xfrm>
        </p:spPr>
        <p:txBody>
          <a:bodyPr>
            <a:normAutofit/>
          </a:bodyPr>
          <a:lstStyle/>
          <a:p>
            <a:pPr lvl="1"/>
            <a:endParaRPr lang="en-US" sz="2400" dirty="0">
              <a:latin typeface="Times New Roman" panose="02020603050405020304" pitchFamily="18" charset="0"/>
              <a:cs typeface="Times New Roman" panose="02020603050405020304" pitchFamily="18" charset="0"/>
            </a:endParaRPr>
          </a:p>
          <a:p>
            <a:endParaRPr lang="en-US" sz="2400" dirty="0"/>
          </a:p>
          <a:p>
            <a:pPr marL="0" indent="0">
              <a:buNone/>
            </a:pPr>
            <a:endParaRPr lang="en-US" sz="2400" dirty="0"/>
          </a:p>
        </p:txBody>
      </p:sp>
      <p:sp>
        <p:nvSpPr>
          <p:cNvPr id="5" name="Title 1">
            <a:extLst>
              <a:ext uri="{FF2B5EF4-FFF2-40B4-BE49-F238E27FC236}">
                <a16:creationId xmlns:a16="http://schemas.microsoft.com/office/drawing/2014/main" id="{5793D44E-9C50-4439-A27F-3DAAE585C556}"/>
              </a:ext>
            </a:extLst>
          </p:cNvPr>
          <p:cNvSpPr>
            <a:spLocks noGrp="1"/>
          </p:cNvSpPr>
          <p:nvPr>
            <p:ph type="title"/>
          </p:nvPr>
        </p:nvSpPr>
        <p:spPr>
          <a:xfrm>
            <a:off x="1219200" y="228600"/>
            <a:ext cx="8610600" cy="1112838"/>
          </a:xfrm>
        </p:spPr>
        <p:txBody>
          <a:bodyPr>
            <a:normAutofit/>
          </a:bodyPr>
          <a:lstStyle/>
          <a:p>
            <a:pPr algn="l"/>
            <a:r>
              <a:rPr lang="en-US" sz="3600" dirty="0">
                <a:latin typeface="Times New Roman" panose="02020603050405020304" pitchFamily="18" charset="0"/>
                <a:cs typeface="Times New Roman" panose="02020603050405020304" pitchFamily="18" charset="0"/>
              </a:rPr>
              <a:t>Updated Long Term Projections</a:t>
            </a:r>
          </a:p>
        </p:txBody>
      </p:sp>
      <p:cxnSp>
        <p:nvCxnSpPr>
          <p:cNvPr id="7" name="Straight Connector 6">
            <a:extLst>
              <a:ext uri="{FF2B5EF4-FFF2-40B4-BE49-F238E27FC236}">
                <a16:creationId xmlns:a16="http://schemas.microsoft.com/office/drawing/2014/main" id="{B3F27E54-56C6-B77C-CA5D-880103877982}"/>
              </a:ext>
            </a:extLst>
          </p:cNvPr>
          <p:cNvCxnSpPr/>
          <p:nvPr/>
        </p:nvCxnSpPr>
        <p:spPr bwMode="auto">
          <a:xfrm>
            <a:off x="914400" y="1143000"/>
            <a:ext cx="10515600" cy="0"/>
          </a:xfrm>
          <a:prstGeom prst="line">
            <a:avLst/>
          </a:prstGeom>
          <a:solidFill>
            <a:schemeClr val="accent1"/>
          </a:solidFill>
          <a:ln w="28575" cap="flat" cmpd="sng" algn="ctr">
            <a:solidFill>
              <a:schemeClr val="tx1"/>
            </a:solidFill>
            <a:prstDash val="solid"/>
            <a:round/>
            <a:headEnd type="none" w="med" len="med"/>
            <a:tailEnd type="none" w="med" len="med"/>
          </a:ln>
          <a:effectLst/>
        </p:spPr>
      </p:cxnSp>
      <p:sp>
        <p:nvSpPr>
          <p:cNvPr id="4" name="TextBox 3">
            <a:extLst>
              <a:ext uri="{FF2B5EF4-FFF2-40B4-BE49-F238E27FC236}">
                <a16:creationId xmlns:a16="http://schemas.microsoft.com/office/drawing/2014/main" id="{F2101C06-DBB0-2160-633A-415F007C3F8D}"/>
              </a:ext>
            </a:extLst>
          </p:cNvPr>
          <p:cNvSpPr txBox="1"/>
          <p:nvPr/>
        </p:nvSpPr>
        <p:spPr>
          <a:xfrm>
            <a:off x="1065196" y="1447800"/>
            <a:ext cx="10364804" cy="1231106"/>
          </a:xfrm>
          <a:prstGeom prst="rect">
            <a:avLst/>
          </a:prstGeom>
          <a:noFill/>
        </p:spPr>
        <p:txBody>
          <a:bodyPr wrap="square">
            <a:spAutoFit/>
          </a:bodyPr>
          <a:lstStyle/>
          <a:p>
            <a:pPr lvl="1" algn="l">
              <a:spcBef>
                <a:spcPts val="600"/>
              </a:spcBef>
              <a:spcAft>
                <a:spcPts val="600"/>
              </a:spcAft>
              <a:buFont typeface="Arial" panose="020B0604020202020204" pitchFamily="34" charset="0"/>
              <a:buChar char="•"/>
            </a:pPr>
            <a:r>
              <a:rPr lang="en-US" sz="3200" dirty="0">
                <a:latin typeface="Times New Roman" panose="02020603050405020304" pitchFamily="18" charset="0"/>
                <a:cs typeface="Times New Roman" panose="02020603050405020304" pitchFamily="18" charset="0"/>
              </a:rPr>
              <a:t>Total Budgets Cuts:  $29.2 million</a:t>
            </a:r>
          </a:p>
          <a:p>
            <a:pPr lvl="1" algn="l">
              <a:spcBef>
                <a:spcPts val="600"/>
              </a:spcBef>
              <a:spcAft>
                <a:spcPts val="600"/>
              </a:spcAft>
              <a:buFont typeface="Arial" panose="020B0604020202020204" pitchFamily="34" charset="0"/>
              <a:buChar char="•"/>
            </a:pPr>
            <a:r>
              <a:rPr lang="en-US" sz="3200" dirty="0">
                <a:latin typeface="Times New Roman" panose="02020603050405020304" pitchFamily="18" charset="0"/>
                <a:cs typeface="Times New Roman" panose="02020603050405020304" pitchFamily="18" charset="0"/>
              </a:rPr>
              <a:t>Projected impact in FY2026:  $17.6 million </a:t>
            </a:r>
          </a:p>
        </p:txBody>
      </p:sp>
      <p:pic>
        <p:nvPicPr>
          <p:cNvPr id="9" name="Picture 8" descr="BASE CASE&#10;Res 4.0% and Non-Res 3.25%&#10;&#10;Shows net run rate, ending fund balance, and weeks of operating expenses each year from FY2025 through FY2030.&#10;&#10;For more details, email dsharp@uoregon.edu">
            <a:extLst>
              <a:ext uri="{FF2B5EF4-FFF2-40B4-BE49-F238E27FC236}">
                <a16:creationId xmlns:a16="http://schemas.microsoft.com/office/drawing/2014/main" id="{5622D819-DD64-076D-5E03-681DA26D6137}"/>
              </a:ext>
            </a:extLst>
          </p:cNvPr>
          <p:cNvPicPr>
            <a:picLocks noChangeAspect="1"/>
          </p:cNvPicPr>
          <p:nvPr/>
        </p:nvPicPr>
        <p:blipFill>
          <a:blip r:embed="rId3"/>
          <a:stretch>
            <a:fillRect/>
          </a:stretch>
        </p:blipFill>
        <p:spPr>
          <a:xfrm>
            <a:off x="500760" y="2819130"/>
            <a:ext cx="11190481" cy="1396408"/>
          </a:xfrm>
          <a:prstGeom prst="rect">
            <a:avLst/>
          </a:prstGeom>
        </p:spPr>
      </p:pic>
      <p:pic>
        <p:nvPicPr>
          <p:cNvPr id="10" name="Picture 9" descr="BASE CASE AFTER REDUCTIONS&#10;&#10;Res 4.0% and Non-Res 3.25%&#10;Shows net run rate, ending fund balance, and weeks of operating expenses each year from FY2025 through FY2030.&#10;&#10;For more details, email dsharp@uoregon.edu">
            <a:extLst>
              <a:ext uri="{FF2B5EF4-FFF2-40B4-BE49-F238E27FC236}">
                <a16:creationId xmlns:a16="http://schemas.microsoft.com/office/drawing/2014/main" id="{5B1D78A3-F0BD-B34B-ED2D-01D6D819C5E1}"/>
              </a:ext>
            </a:extLst>
          </p:cNvPr>
          <p:cNvPicPr>
            <a:picLocks noChangeAspect="1"/>
          </p:cNvPicPr>
          <p:nvPr/>
        </p:nvPicPr>
        <p:blipFill>
          <a:blip r:embed="rId4"/>
          <a:stretch>
            <a:fillRect/>
          </a:stretch>
        </p:blipFill>
        <p:spPr>
          <a:xfrm>
            <a:off x="493990" y="4688850"/>
            <a:ext cx="11204021" cy="1398098"/>
          </a:xfrm>
          <a:prstGeom prst="rect">
            <a:avLst/>
          </a:prstGeom>
        </p:spPr>
      </p:pic>
    </p:spTree>
    <p:extLst>
      <p:ext uri="{BB962C8B-B14F-4D97-AF65-F5344CB8AC3E}">
        <p14:creationId xmlns:p14="http://schemas.microsoft.com/office/powerpoint/2010/main" val="39337151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295400" y="1752600"/>
            <a:ext cx="10515600" cy="4419600"/>
          </a:xfrm>
        </p:spPr>
        <p:txBody>
          <a:bodyPr>
            <a:normAutofit/>
          </a:bodyPr>
          <a:lstStyle/>
          <a:p>
            <a:pPr lvl="1">
              <a:spcBef>
                <a:spcPts val="600"/>
              </a:spcBef>
              <a:spcAft>
                <a:spcPts val="600"/>
              </a:spcAft>
              <a:buFont typeface="Arial" panose="020B0604020202020204" pitchFamily="34" charset="0"/>
              <a:buChar char="•"/>
            </a:pPr>
            <a:r>
              <a:rPr lang="en-US" sz="3200" dirty="0">
                <a:latin typeface="Times New Roman" panose="02020603050405020304" pitchFamily="18" charset="0"/>
                <a:cs typeface="Times New Roman" panose="02020603050405020304" pitchFamily="18" charset="0"/>
              </a:rPr>
              <a:t>Initial Targets</a:t>
            </a:r>
          </a:p>
          <a:p>
            <a:pPr lvl="1">
              <a:spcBef>
                <a:spcPts val="600"/>
              </a:spcBef>
              <a:spcAft>
                <a:spcPts val="600"/>
              </a:spcAft>
              <a:buFont typeface="Arial" panose="020B0604020202020204" pitchFamily="34" charset="0"/>
              <a:buChar char="•"/>
            </a:pPr>
            <a:r>
              <a:rPr lang="en-US" sz="3200" dirty="0">
                <a:latin typeface="Times New Roman" panose="02020603050405020304" pitchFamily="18" charset="0"/>
                <a:cs typeface="Times New Roman" panose="02020603050405020304" pitchFamily="18" charset="0"/>
              </a:rPr>
              <a:t>Long-Term Projections (Pre-Budget Reductions)</a:t>
            </a:r>
          </a:p>
          <a:p>
            <a:pPr lvl="1">
              <a:spcBef>
                <a:spcPts val="600"/>
              </a:spcBef>
              <a:spcAft>
                <a:spcPts val="600"/>
              </a:spcAft>
              <a:buFont typeface="Arial" panose="020B0604020202020204" pitchFamily="34" charset="0"/>
              <a:buChar char="•"/>
            </a:pPr>
            <a:r>
              <a:rPr lang="en-US" sz="3200" dirty="0">
                <a:latin typeface="Times New Roman" panose="02020603050405020304" pitchFamily="18" charset="0"/>
                <a:cs typeface="Times New Roman" panose="02020603050405020304" pitchFamily="18" charset="0"/>
              </a:rPr>
              <a:t>National Context</a:t>
            </a:r>
          </a:p>
          <a:p>
            <a:pPr lvl="1">
              <a:spcBef>
                <a:spcPts val="600"/>
              </a:spcBef>
              <a:spcAft>
                <a:spcPts val="600"/>
              </a:spcAft>
              <a:buFont typeface="Arial" panose="020B0604020202020204" pitchFamily="34" charset="0"/>
              <a:buChar char="•"/>
            </a:pPr>
            <a:r>
              <a:rPr lang="en-US" sz="3200" dirty="0">
                <a:latin typeface="Times New Roman" panose="02020603050405020304" pitchFamily="18" charset="0"/>
                <a:cs typeface="Times New Roman" panose="02020603050405020304" pitchFamily="18" charset="0"/>
              </a:rPr>
              <a:t>Budget Cut Process </a:t>
            </a:r>
          </a:p>
          <a:p>
            <a:pPr lvl="1">
              <a:spcBef>
                <a:spcPts val="600"/>
              </a:spcBef>
              <a:spcAft>
                <a:spcPts val="600"/>
              </a:spcAft>
              <a:buFont typeface="Arial" panose="020B0604020202020204" pitchFamily="34" charset="0"/>
              <a:buChar char="•"/>
            </a:pPr>
            <a:r>
              <a:rPr lang="en-US" sz="3200" dirty="0">
                <a:latin typeface="Times New Roman" panose="02020603050405020304" pitchFamily="18" charset="0"/>
                <a:cs typeface="Times New Roman" panose="02020603050405020304" pitchFamily="18" charset="0"/>
              </a:rPr>
              <a:t>Impact of Cuts</a:t>
            </a:r>
          </a:p>
          <a:p>
            <a:pPr lvl="1">
              <a:spcBef>
                <a:spcPts val="600"/>
              </a:spcBef>
              <a:spcAft>
                <a:spcPts val="600"/>
              </a:spcAft>
              <a:buFont typeface="Arial" panose="020B0604020202020204" pitchFamily="34" charset="0"/>
              <a:buChar char="•"/>
            </a:pPr>
            <a:r>
              <a:rPr lang="en-US" sz="3200" dirty="0">
                <a:latin typeface="Times New Roman" panose="02020603050405020304" pitchFamily="18" charset="0"/>
                <a:cs typeface="Times New Roman" panose="02020603050405020304" pitchFamily="18" charset="0"/>
              </a:rPr>
              <a:t>Updated Long-Term Projections (</a:t>
            </a:r>
            <a:r>
              <a:rPr lang="en-US" sz="3200">
                <a:latin typeface="Times New Roman" panose="02020603050405020304" pitchFamily="18" charset="0"/>
                <a:cs typeface="Times New Roman" panose="02020603050405020304" pitchFamily="18" charset="0"/>
              </a:rPr>
              <a:t>After-Budget Reductions)</a:t>
            </a:r>
            <a:endParaRPr lang="en-US" sz="3200" dirty="0">
              <a:latin typeface="Times New Roman" panose="02020603050405020304" pitchFamily="18" charset="0"/>
              <a:cs typeface="Times New Roman" panose="02020603050405020304" pitchFamily="18" charset="0"/>
            </a:endParaRPr>
          </a:p>
          <a:p>
            <a:pPr lvl="1"/>
            <a:endParaRPr lang="en-US" sz="2400" dirty="0"/>
          </a:p>
          <a:p>
            <a:endParaRPr lang="en-US" sz="2400" dirty="0"/>
          </a:p>
          <a:p>
            <a:pPr marL="0" indent="0">
              <a:buNone/>
            </a:pPr>
            <a:endParaRPr lang="en-US" sz="2400" dirty="0"/>
          </a:p>
        </p:txBody>
      </p:sp>
      <p:sp>
        <p:nvSpPr>
          <p:cNvPr id="5" name="Title 1"/>
          <p:cNvSpPr>
            <a:spLocks noGrp="1"/>
          </p:cNvSpPr>
          <p:nvPr>
            <p:ph type="title"/>
          </p:nvPr>
        </p:nvSpPr>
        <p:spPr>
          <a:xfrm>
            <a:off x="1828800" y="228600"/>
            <a:ext cx="8610600" cy="1112838"/>
          </a:xfrm>
        </p:spPr>
        <p:txBody>
          <a:bodyPr>
            <a:normAutofit/>
          </a:bodyPr>
          <a:lstStyle/>
          <a:p>
            <a:pPr algn="l"/>
            <a:r>
              <a:rPr lang="en-US" sz="3600" dirty="0">
                <a:latin typeface="Times New Roman" panose="02020603050405020304" pitchFamily="18" charset="0"/>
                <a:cs typeface="Times New Roman" panose="02020603050405020304" pitchFamily="18" charset="0"/>
              </a:rPr>
              <a:t>Agenda</a:t>
            </a:r>
          </a:p>
        </p:txBody>
      </p:sp>
      <p:cxnSp>
        <p:nvCxnSpPr>
          <p:cNvPr id="7" name="Straight Connector 6"/>
          <p:cNvCxnSpPr/>
          <p:nvPr/>
        </p:nvCxnSpPr>
        <p:spPr bwMode="auto">
          <a:xfrm>
            <a:off x="914400" y="1143000"/>
            <a:ext cx="10515600" cy="0"/>
          </a:xfrm>
          <a:prstGeom prst="line">
            <a:avLst/>
          </a:prstGeom>
          <a:solidFill>
            <a:schemeClr val="accent1"/>
          </a:solidFill>
          <a:ln w="28575" cap="flat" cmpd="sng" algn="ctr">
            <a:solidFill>
              <a:schemeClr val="tx1"/>
            </a:solidFill>
            <a:prstDash val="solid"/>
            <a:round/>
            <a:headEnd type="none" w="med" len="med"/>
            <a:tailEnd type="none" w="med" len="med"/>
          </a:ln>
          <a:effectLst/>
        </p:spPr>
      </p:cxnSp>
    </p:spTree>
    <p:extLst>
      <p:ext uri="{BB962C8B-B14F-4D97-AF65-F5344CB8AC3E}">
        <p14:creationId xmlns:p14="http://schemas.microsoft.com/office/powerpoint/2010/main" val="13949887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EC39F5-8D9C-6A99-DBB5-E7F4040EA46D}"/>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28A3DF7-1B90-B646-17D3-D2BCA90F952D}"/>
              </a:ext>
            </a:extLst>
          </p:cNvPr>
          <p:cNvSpPr>
            <a:spLocks noGrp="1"/>
          </p:cNvSpPr>
          <p:nvPr>
            <p:ph idx="1"/>
          </p:nvPr>
        </p:nvSpPr>
        <p:spPr>
          <a:xfrm>
            <a:off x="685800" y="1524000"/>
            <a:ext cx="9829800" cy="4419600"/>
          </a:xfrm>
        </p:spPr>
        <p:txBody>
          <a:bodyPr>
            <a:normAutofit/>
          </a:bodyPr>
          <a:lstStyle/>
          <a:p>
            <a:pPr lvl="1">
              <a:spcBef>
                <a:spcPts val="600"/>
              </a:spcBef>
              <a:spcAft>
                <a:spcPts val="600"/>
              </a:spcAft>
              <a:buFont typeface="Arial" panose="020B0604020202020204" pitchFamily="34" charset="0"/>
              <a:buChar char="•"/>
            </a:pPr>
            <a:r>
              <a:rPr lang="en-US" sz="3200" dirty="0">
                <a:latin typeface="Times New Roman" panose="02020603050405020304" pitchFamily="18" charset="0"/>
                <a:cs typeface="Times New Roman" panose="02020603050405020304" pitchFamily="18" charset="0"/>
              </a:rPr>
              <a:t>Overall reduction in expenses of $25 million - $30 million in E&amp;G funds </a:t>
            </a:r>
          </a:p>
          <a:p>
            <a:pPr lvl="1">
              <a:spcBef>
                <a:spcPts val="600"/>
              </a:spcBef>
              <a:spcAft>
                <a:spcPts val="600"/>
              </a:spcAft>
              <a:buFont typeface="Arial" panose="020B0604020202020204" pitchFamily="34" charset="0"/>
              <a:buChar char="•"/>
            </a:pPr>
            <a:r>
              <a:rPr lang="en-US" sz="3200" dirty="0">
                <a:latin typeface="Times New Roman" panose="02020603050405020304" pitchFamily="18" charset="0"/>
                <a:cs typeface="Times New Roman" panose="02020603050405020304" pitchFamily="18" charset="0"/>
              </a:rPr>
              <a:t>Spending cuts to bring budgets into balance - estimated at $10 million recurring correction</a:t>
            </a:r>
          </a:p>
          <a:p>
            <a:pPr lvl="1">
              <a:spcBef>
                <a:spcPts val="600"/>
              </a:spcBef>
              <a:spcAft>
                <a:spcPts val="600"/>
              </a:spcAft>
              <a:buFont typeface="Arial" panose="020B0604020202020204" pitchFamily="34" charset="0"/>
              <a:buChar char="•"/>
            </a:pPr>
            <a:r>
              <a:rPr lang="en-US" sz="3200" dirty="0">
                <a:latin typeface="Times New Roman" panose="02020603050405020304" pitchFamily="18" charset="0"/>
                <a:cs typeface="Times New Roman" panose="02020603050405020304" pitchFamily="18" charset="0"/>
              </a:rPr>
              <a:t>Budget cut targets:</a:t>
            </a:r>
          </a:p>
          <a:p>
            <a:pPr lvl="3">
              <a:spcBef>
                <a:spcPts val="600"/>
              </a:spcBef>
              <a:spcAft>
                <a:spcPts val="600"/>
              </a:spcAft>
              <a:buFont typeface="Arial" panose="020B0604020202020204" pitchFamily="34" charset="0"/>
              <a:buChar char="•"/>
            </a:pPr>
            <a:r>
              <a:rPr lang="en-US" sz="2400" dirty="0">
                <a:latin typeface="Times New Roman" panose="02020603050405020304" pitchFamily="18" charset="0"/>
                <a:cs typeface="Times New Roman" panose="02020603050405020304" pitchFamily="18" charset="0"/>
              </a:rPr>
              <a:t>Administrative units:  average of 4% ($9.2 million)</a:t>
            </a:r>
          </a:p>
          <a:p>
            <a:pPr lvl="3">
              <a:spcBef>
                <a:spcPts val="600"/>
              </a:spcBef>
              <a:spcAft>
                <a:spcPts val="600"/>
              </a:spcAft>
              <a:buFont typeface="Arial" panose="020B0604020202020204" pitchFamily="34" charset="0"/>
              <a:buChar char="•"/>
            </a:pPr>
            <a:r>
              <a:rPr lang="en-US" sz="2400" dirty="0">
                <a:latin typeface="Times New Roman" panose="02020603050405020304" pitchFamily="18" charset="0"/>
                <a:cs typeface="Times New Roman" panose="02020603050405020304" pitchFamily="18" charset="0"/>
              </a:rPr>
              <a:t>Schools and colleges:  average of 2.5% ($8.0 million)</a:t>
            </a:r>
          </a:p>
          <a:p>
            <a:pPr lvl="1"/>
            <a:endParaRPr lang="en-US" sz="2400" dirty="0">
              <a:latin typeface="Times New Roman" panose="02020603050405020304" pitchFamily="18" charset="0"/>
              <a:cs typeface="Times New Roman" panose="02020603050405020304" pitchFamily="18" charset="0"/>
            </a:endParaRPr>
          </a:p>
          <a:p>
            <a:endParaRPr lang="en-US" sz="2400" dirty="0"/>
          </a:p>
          <a:p>
            <a:pPr marL="0" indent="0">
              <a:buNone/>
            </a:pPr>
            <a:endParaRPr lang="en-US" sz="2400" dirty="0"/>
          </a:p>
        </p:txBody>
      </p:sp>
      <p:sp>
        <p:nvSpPr>
          <p:cNvPr id="5" name="Title 1">
            <a:extLst>
              <a:ext uri="{FF2B5EF4-FFF2-40B4-BE49-F238E27FC236}">
                <a16:creationId xmlns:a16="http://schemas.microsoft.com/office/drawing/2014/main" id="{C62715AE-06D9-FFDE-F908-952B27BE6A03}"/>
              </a:ext>
            </a:extLst>
          </p:cNvPr>
          <p:cNvSpPr>
            <a:spLocks noGrp="1"/>
          </p:cNvSpPr>
          <p:nvPr>
            <p:ph type="title"/>
          </p:nvPr>
        </p:nvSpPr>
        <p:spPr>
          <a:xfrm>
            <a:off x="1219200" y="228600"/>
            <a:ext cx="8610600" cy="1112838"/>
          </a:xfrm>
        </p:spPr>
        <p:txBody>
          <a:bodyPr>
            <a:normAutofit/>
          </a:bodyPr>
          <a:lstStyle/>
          <a:p>
            <a:pPr algn="l"/>
            <a:r>
              <a:rPr lang="en-US" sz="3600" dirty="0">
                <a:latin typeface="Times New Roman" panose="02020603050405020304" pitchFamily="18" charset="0"/>
                <a:cs typeface="Times New Roman" panose="02020603050405020304" pitchFamily="18" charset="0"/>
              </a:rPr>
              <a:t>Initial Targets – Spring 2025 </a:t>
            </a:r>
          </a:p>
        </p:txBody>
      </p:sp>
      <p:cxnSp>
        <p:nvCxnSpPr>
          <p:cNvPr id="7" name="Straight Connector 6">
            <a:extLst>
              <a:ext uri="{FF2B5EF4-FFF2-40B4-BE49-F238E27FC236}">
                <a16:creationId xmlns:a16="http://schemas.microsoft.com/office/drawing/2014/main" id="{9D455132-5887-7788-4CCE-AAADE32C5CBC}"/>
              </a:ext>
            </a:extLst>
          </p:cNvPr>
          <p:cNvCxnSpPr/>
          <p:nvPr/>
        </p:nvCxnSpPr>
        <p:spPr bwMode="auto">
          <a:xfrm>
            <a:off x="914400" y="1143000"/>
            <a:ext cx="10515600" cy="0"/>
          </a:xfrm>
          <a:prstGeom prst="line">
            <a:avLst/>
          </a:prstGeom>
          <a:solidFill>
            <a:schemeClr val="accent1"/>
          </a:solidFill>
          <a:ln w="28575" cap="flat" cmpd="sng" algn="ctr">
            <a:solidFill>
              <a:schemeClr val="tx1"/>
            </a:solidFill>
            <a:prstDash val="solid"/>
            <a:round/>
            <a:headEnd type="none" w="med" len="med"/>
            <a:tailEnd type="none" w="med" len="med"/>
          </a:ln>
          <a:effectLst/>
        </p:spPr>
      </p:cxnSp>
    </p:spTree>
    <p:extLst>
      <p:ext uri="{BB962C8B-B14F-4D97-AF65-F5344CB8AC3E}">
        <p14:creationId xmlns:p14="http://schemas.microsoft.com/office/powerpoint/2010/main" val="39742919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3864B2-5178-C117-E50E-9F0824ACAFB7}"/>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4A4C9D3-3913-FB48-4239-581955C28294}"/>
              </a:ext>
            </a:extLst>
          </p:cNvPr>
          <p:cNvSpPr>
            <a:spLocks noGrp="1"/>
          </p:cNvSpPr>
          <p:nvPr>
            <p:ph idx="1"/>
          </p:nvPr>
        </p:nvSpPr>
        <p:spPr>
          <a:xfrm>
            <a:off x="685800" y="1524000"/>
            <a:ext cx="9829800" cy="4419600"/>
          </a:xfrm>
        </p:spPr>
        <p:txBody>
          <a:bodyPr>
            <a:normAutofit/>
          </a:bodyPr>
          <a:lstStyle/>
          <a:p>
            <a:pPr lvl="1"/>
            <a:endParaRPr lang="en-US" sz="2400" dirty="0">
              <a:latin typeface="Times New Roman" panose="02020603050405020304" pitchFamily="18" charset="0"/>
              <a:cs typeface="Times New Roman" panose="02020603050405020304" pitchFamily="18" charset="0"/>
            </a:endParaRPr>
          </a:p>
          <a:p>
            <a:endParaRPr lang="en-US" sz="2400" dirty="0"/>
          </a:p>
          <a:p>
            <a:pPr marL="0" indent="0">
              <a:buNone/>
            </a:pPr>
            <a:endParaRPr lang="en-US" sz="2400" dirty="0"/>
          </a:p>
        </p:txBody>
      </p:sp>
      <p:sp>
        <p:nvSpPr>
          <p:cNvPr id="5" name="Title 1">
            <a:extLst>
              <a:ext uri="{FF2B5EF4-FFF2-40B4-BE49-F238E27FC236}">
                <a16:creationId xmlns:a16="http://schemas.microsoft.com/office/drawing/2014/main" id="{BBC55BB2-1C4C-4572-1030-4C60E17A4995}"/>
              </a:ext>
            </a:extLst>
          </p:cNvPr>
          <p:cNvSpPr>
            <a:spLocks noGrp="1"/>
          </p:cNvSpPr>
          <p:nvPr>
            <p:ph type="title"/>
          </p:nvPr>
        </p:nvSpPr>
        <p:spPr>
          <a:xfrm>
            <a:off x="1219200" y="228600"/>
            <a:ext cx="8610600" cy="1112838"/>
          </a:xfrm>
        </p:spPr>
        <p:txBody>
          <a:bodyPr>
            <a:normAutofit fontScale="90000"/>
          </a:bodyPr>
          <a:lstStyle/>
          <a:p>
            <a:pPr algn="l"/>
            <a:r>
              <a:rPr lang="en-US" sz="3600" dirty="0">
                <a:latin typeface="Times New Roman" panose="02020603050405020304" pitchFamily="18" charset="0"/>
                <a:cs typeface="Times New Roman" panose="02020603050405020304" pitchFamily="18" charset="0"/>
              </a:rPr>
              <a:t>Updated Financial Projections – </a:t>
            </a:r>
            <a:br>
              <a:rPr lang="en-US" sz="3600" dirty="0">
                <a:latin typeface="Times New Roman" panose="02020603050405020304" pitchFamily="18" charset="0"/>
                <a:cs typeface="Times New Roman" panose="02020603050405020304" pitchFamily="18" charset="0"/>
              </a:rPr>
            </a:br>
            <a:r>
              <a:rPr lang="en-US" sz="3600" dirty="0">
                <a:latin typeface="Times New Roman" panose="02020603050405020304" pitchFamily="18" charset="0"/>
                <a:cs typeface="Times New Roman" panose="02020603050405020304" pitchFamily="18" charset="0"/>
              </a:rPr>
              <a:t>Prior to Budget Reductions</a:t>
            </a:r>
          </a:p>
        </p:txBody>
      </p:sp>
      <p:cxnSp>
        <p:nvCxnSpPr>
          <p:cNvPr id="7" name="Straight Connector 6">
            <a:extLst>
              <a:ext uri="{FF2B5EF4-FFF2-40B4-BE49-F238E27FC236}">
                <a16:creationId xmlns:a16="http://schemas.microsoft.com/office/drawing/2014/main" id="{EEBA572B-6CCF-599E-8833-58EC2B87F3A1}"/>
              </a:ext>
            </a:extLst>
          </p:cNvPr>
          <p:cNvCxnSpPr/>
          <p:nvPr/>
        </p:nvCxnSpPr>
        <p:spPr bwMode="auto">
          <a:xfrm>
            <a:off x="838200" y="1295718"/>
            <a:ext cx="10515600" cy="0"/>
          </a:xfrm>
          <a:prstGeom prst="line">
            <a:avLst/>
          </a:prstGeom>
          <a:solidFill>
            <a:schemeClr val="accent1"/>
          </a:solidFill>
          <a:ln w="28575" cap="flat" cmpd="sng" algn="ctr">
            <a:solidFill>
              <a:schemeClr val="tx1"/>
            </a:solidFill>
            <a:prstDash val="solid"/>
            <a:round/>
            <a:headEnd type="none" w="med" len="med"/>
            <a:tailEnd type="none" w="med" len="med"/>
          </a:ln>
          <a:effectLst/>
        </p:spPr>
      </p:cxnSp>
      <p:sp>
        <p:nvSpPr>
          <p:cNvPr id="4" name="TextBox 3">
            <a:extLst>
              <a:ext uri="{FF2B5EF4-FFF2-40B4-BE49-F238E27FC236}">
                <a16:creationId xmlns:a16="http://schemas.microsoft.com/office/drawing/2014/main" id="{21F5CA32-62AB-0E6E-3211-27A7FD08C114}"/>
              </a:ext>
            </a:extLst>
          </p:cNvPr>
          <p:cNvSpPr txBox="1"/>
          <p:nvPr/>
        </p:nvSpPr>
        <p:spPr>
          <a:xfrm>
            <a:off x="917825" y="2774274"/>
            <a:ext cx="10364804" cy="3877985"/>
          </a:xfrm>
          <a:prstGeom prst="rect">
            <a:avLst/>
          </a:prstGeom>
          <a:noFill/>
        </p:spPr>
        <p:txBody>
          <a:bodyPr wrap="square">
            <a:spAutoFit/>
          </a:bodyPr>
          <a:lstStyle/>
          <a:p>
            <a:pPr lvl="1" algn="l">
              <a:spcBef>
                <a:spcPts val="600"/>
              </a:spcBef>
              <a:spcAft>
                <a:spcPts val="600"/>
              </a:spcAft>
              <a:buFont typeface="Arial" panose="020B0604020202020204" pitchFamily="34" charset="0"/>
              <a:buChar char="•"/>
            </a:pPr>
            <a:r>
              <a:rPr lang="en-US" sz="2800" dirty="0">
                <a:solidFill>
                  <a:srgbClr val="003300"/>
                </a:solidFill>
                <a:latin typeface="Times New Roman" panose="02020603050405020304" pitchFamily="18" charset="0"/>
                <a:cs typeface="Times New Roman" panose="02020603050405020304" pitchFamily="18" charset="0"/>
              </a:rPr>
              <a:t>Projections were updated to reflect:</a:t>
            </a:r>
          </a:p>
          <a:p>
            <a:pPr lvl="2" algn="l">
              <a:spcBef>
                <a:spcPts val="600"/>
              </a:spcBef>
              <a:spcAft>
                <a:spcPts val="600"/>
              </a:spcAft>
              <a:buFont typeface="Arial" panose="020B0604020202020204" pitchFamily="34" charset="0"/>
              <a:buChar char="•"/>
            </a:pPr>
            <a:r>
              <a:rPr lang="en-US" sz="2800" dirty="0">
                <a:solidFill>
                  <a:srgbClr val="003300"/>
                </a:solidFill>
                <a:latin typeface="Times New Roman" panose="02020603050405020304" pitchFamily="18" charset="0"/>
                <a:cs typeface="Times New Roman" panose="02020603050405020304" pitchFamily="18" charset="0"/>
              </a:rPr>
              <a:t>Improved FY2025 financial position</a:t>
            </a:r>
          </a:p>
          <a:p>
            <a:pPr lvl="2" algn="l">
              <a:spcBef>
                <a:spcPts val="600"/>
              </a:spcBef>
              <a:spcAft>
                <a:spcPts val="600"/>
              </a:spcAft>
              <a:buFont typeface="Arial" panose="020B0604020202020204" pitchFamily="34" charset="0"/>
              <a:buChar char="•"/>
            </a:pPr>
            <a:r>
              <a:rPr lang="en-US" sz="2800" dirty="0">
                <a:solidFill>
                  <a:srgbClr val="003300"/>
                </a:solidFill>
                <a:latin typeface="Times New Roman" panose="02020603050405020304" pitchFamily="18" charset="0"/>
                <a:cs typeface="Times New Roman" panose="02020603050405020304" pitchFamily="18" charset="0"/>
              </a:rPr>
              <a:t>Lower level of expected first year resident students</a:t>
            </a:r>
          </a:p>
          <a:p>
            <a:pPr lvl="2" algn="l">
              <a:spcBef>
                <a:spcPts val="600"/>
              </a:spcBef>
              <a:spcAft>
                <a:spcPts val="600"/>
              </a:spcAft>
              <a:buFont typeface="Arial" panose="020B0604020202020204" pitchFamily="34" charset="0"/>
              <a:buChar char="•"/>
            </a:pPr>
            <a:r>
              <a:rPr lang="en-US" sz="2800" dirty="0">
                <a:solidFill>
                  <a:srgbClr val="003300"/>
                </a:solidFill>
                <a:latin typeface="Times New Roman" panose="02020603050405020304" pitchFamily="18" charset="0"/>
                <a:cs typeface="Times New Roman" panose="02020603050405020304" pitchFamily="18" charset="0"/>
              </a:rPr>
              <a:t>Greater PERS impact on blended OPE rates</a:t>
            </a:r>
          </a:p>
          <a:p>
            <a:pPr lvl="2" algn="l">
              <a:spcBef>
                <a:spcPts val="600"/>
              </a:spcBef>
              <a:spcAft>
                <a:spcPts val="600"/>
              </a:spcAft>
              <a:buFont typeface="Arial" panose="020B0604020202020204" pitchFamily="34" charset="0"/>
              <a:buChar char="•"/>
            </a:pPr>
            <a:r>
              <a:rPr lang="en-US" sz="2800" dirty="0">
                <a:solidFill>
                  <a:srgbClr val="003300"/>
                </a:solidFill>
                <a:latin typeface="Times New Roman" panose="02020603050405020304" pitchFamily="18" charset="0"/>
                <a:cs typeface="Times New Roman" panose="02020603050405020304" pitchFamily="18" charset="0"/>
              </a:rPr>
              <a:t>Increased number of net TTF hires </a:t>
            </a:r>
          </a:p>
          <a:p>
            <a:pPr marL="914400" lvl="1" indent="-457200" algn="l">
              <a:spcBef>
                <a:spcPts val="600"/>
              </a:spcBef>
              <a:spcAft>
                <a:spcPts val="600"/>
              </a:spcAft>
              <a:buFont typeface="Arial" panose="020B0604020202020204" pitchFamily="34" charset="0"/>
              <a:buChar char="•"/>
            </a:pPr>
            <a:r>
              <a:rPr lang="en-US" sz="2800" dirty="0">
                <a:solidFill>
                  <a:srgbClr val="003300"/>
                </a:solidFill>
                <a:latin typeface="Times New Roman" panose="02020603050405020304" pitchFamily="18" charset="0"/>
                <a:cs typeface="Times New Roman" panose="02020603050405020304" pitchFamily="18" charset="0"/>
              </a:rPr>
              <a:t>Updated projected structural deficit is estimated to be slightly above $30 million (in FY26 dollars)</a:t>
            </a:r>
          </a:p>
        </p:txBody>
      </p:sp>
      <p:pic>
        <p:nvPicPr>
          <p:cNvPr id="8" name="Picture 7">
            <a:extLst>
              <a:ext uri="{FF2B5EF4-FFF2-40B4-BE49-F238E27FC236}">
                <a16:creationId xmlns:a16="http://schemas.microsoft.com/office/drawing/2014/main" id="{312CE6DE-98AA-822D-89FD-99BB27B5E4AA}"/>
              </a:ext>
            </a:extLst>
          </p:cNvPr>
          <p:cNvPicPr>
            <a:picLocks noChangeAspect="1"/>
          </p:cNvPicPr>
          <p:nvPr/>
        </p:nvPicPr>
        <p:blipFill>
          <a:blip r:embed="rId3"/>
          <a:stretch>
            <a:fillRect/>
          </a:stretch>
        </p:blipFill>
        <p:spPr>
          <a:xfrm>
            <a:off x="990339" y="1482063"/>
            <a:ext cx="10211322" cy="1271891"/>
          </a:xfrm>
          <a:prstGeom prst="rect">
            <a:avLst/>
          </a:prstGeom>
        </p:spPr>
      </p:pic>
    </p:spTree>
    <p:extLst>
      <p:ext uri="{BB962C8B-B14F-4D97-AF65-F5344CB8AC3E}">
        <p14:creationId xmlns:p14="http://schemas.microsoft.com/office/powerpoint/2010/main" val="40960814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33BD78-BD99-0409-1876-D8A9DE180D5C}"/>
            </a:ext>
          </a:extLst>
        </p:cNvPr>
        <p:cNvGrpSpPr/>
        <p:nvPr/>
      </p:nvGrpSpPr>
      <p:grpSpPr>
        <a:xfrm>
          <a:off x="0" y="0"/>
          <a:ext cx="0" cy="0"/>
          <a:chOff x="0" y="0"/>
          <a:chExt cx="0" cy="0"/>
        </a:xfrm>
      </p:grpSpPr>
      <p:pic>
        <p:nvPicPr>
          <p:cNvPr id="42" name="Picture 41" descr="Headline: Michigan State to slash budget by 9% over two years. What we know.">
            <a:extLst>
              <a:ext uri="{FF2B5EF4-FFF2-40B4-BE49-F238E27FC236}">
                <a16:creationId xmlns:a16="http://schemas.microsoft.com/office/drawing/2014/main" id="{CDDA9768-0093-6616-1E3E-BDC17D6EFD46}"/>
              </a:ext>
            </a:extLst>
          </p:cNvPr>
          <p:cNvPicPr>
            <a:picLocks noChangeAspect="1"/>
          </p:cNvPicPr>
          <p:nvPr/>
        </p:nvPicPr>
        <p:blipFill>
          <a:blip r:embed="rId3"/>
          <a:stretch>
            <a:fillRect/>
          </a:stretch>
        </p:blipFill>
        <p:spPr>
          <a:xfrm>
            <a:off x="239782" y="1402537"/>
            <a:ext cx="5649113" cy="4372585"/>
          </a:xfrm>
          <a:prstGeom prst="rect">
            <a:avLst/>
          </a:prstGeom>
          <a:ln w="19050">
            <a:solidFill>
              <a:schemeClr val="bg1">
                <a:lumMod val="50000"/>
              </a:schemeClr>
            </a:solidFill>
          </a:ln>
          <a:effectLst>
            <a:outerShdw blurRad="63500" sx="102000" sy="102000" algn="ctr" rotWithShape="0">
              <a:prstClr val="black">
                <a:alpha val="40000"/>
              </a:prstClr>
            </a:outerShdw>
          </a:effectLst>
        </p:spPr>
      </p:pic>
      <p:sp>
        <p:nvSpPr>
          <p:cNvPr id="5" name="Title 1">
            <a:extLst>
              <a:ext uri="{FF2B5EF4-FFF2-40B4-BE49-F238E27FC236}">
                <a16:creationId xmlns:a16="http://schemas.microsoft.com/office/drawing/2014/main" id="{596883C1-B12F-75B8-DFDA-FA722AABF9CC}"/>
              </a:ext>
            </a:extLst>
          </p:cNvPr>
          <p:cNvSpPr>
            <a:spLocks noGrp="1"/>
          </p:cNvSpPr>
          <p:nvPr>
            <p:ph type="title"/>
          </p:nvPr>
        </p:nvSpPr>
        <p:spPr>
          <a:xfrm>
            <a:off x="1219200" y="228600"/>
            <a:ext cx="8610600" cy="1112838"/>
          </a:xfrm>
        </p:spPr>
        <p:txBody>
          <a:bodyPr>
            <a:normAutofit/>
          </a:bodyPr>
          <a:lstStyle/>
          <a:p>
            <a:pPr algn="l"/>
            <a:r>
              <a:rPr lang="en-US" sz="3600" dirty="0">
                <a:latin typeface="Times New Roman" panose="02020603050405020304" pitchFamily="18" charset="0"/>
                <a:cs typeface="Times New Roman" panose="02020603050405020304" pitchFamily="18" charset="0"/>
              </a:rPr>
              <a:t>National Context</a:t>
            </a:r>
          </a:p>
        </p:txBody>
      </p:sp>
      <p:cxnSp>
        <p:nvCxnSpPr>
          <p:cNvPr id="7" name="Straight Connector 6">
            <a:extLst>
              <a:ext uri="{FF2B5EF4-FFF2-40B4-BE49-F238E27FC236}">
                <a16:creationId xmlns:a16="http://schemas.microsoft.com/office/drawing/2014/main" id="{58143F85-BF81-C1A0-16C2-FD674551C206}"/>
              </a:ext>
            </a:extLst>
          </p:cNvPr>
          <p:cNvCxnSpPr/>
          <p:nvPr/>
        </p:nvCxnSpPr>
        <p:spPr bwMode="auto">
          <a:xfrm>
            <a:off x="914400" y="1143000"/>
            <a:ext cx="10515600" cy="0"/>
          </a:xfrm>
          <a:prstGeom prst="line">
            <a:avLst/>
          </a:prstGeom>
          <a:solidFill>
            <a:schemeClr val="accent1"/>
          </a:solidFill>
          <a:ln w="28575" cap="flat" cmpd="sng" algn="ctr">
            <a:solidFill>
              <a:schemeClr val="tx1"/>
            </a:solidFill>
            <a:prstDash val="solid"/>
            <a:round/>
            <a:headEnd type="none" w="med" len="med"/>
            <a:tailEnd type="none" w="med" len="med"/>
          </a:ln>
          <a:effectLst/>
        </p:spPr>
      </p:cxnSp>
      <p:pic>
        <p:nvPicPr>
          <p:cNvPr id="32" name="Picture 31" descr="Headline: University of Nebraska-Lincoln to slash $27.5M from budget">
            <a:extLst>
              <a:ext uri="{FF2B5EF4-FFF2-40B4-BE49-F238E27FC236}">
                <a16:creationId xmlns:a16="http://schemas.microsoft.com/office/drawing/2014/main" id="{3B346AA1-0B49-5394-1B7F-B64C775F9D68}"/>
              </a:ext>
            </a:extLst>
          </p:cNvPr>
          <p:cNvPicPr>
            <a:picLocks noChangeAspect="1"/>
          </p:cNvPicPr>
          <p:nvPr/>
        </p:nvPicPr>
        <p:blipFill>
          <a:blip r:embed="rId4"/>
          <a:stretch>
            <a:fillRect/>
          </a:stretch>
        </p:blipFill>
        <p:spPr>
          <a:xfrm>
            <a:off x="1425110" y="2721625"/>
            <a:ext cx="5306165" cy="6477904"/>
          </a:xfrm>
          <a:prstGeom prst="rect">
            <a:avLst/>
          </a:prstGeom>
          <a:ln w="19050">
            <a:solidFill>
              <a:schemeClr val="bg1">
                <a:lumMod val="50000"/>
              </a:schemeClr>
            </a:solidFill>
          </a:ln>
          <a:effectLst>
            <a:outerShdw blurRad="63500" sx="102000" sy="102000" algn="ctr" rotWithShape="0">
              <a:prstClr val="black">
                <a:alpha val="40000"/>
              </a:prstClr>
            </a:outerShdw>
          </a:effectLst>
        </p:spPr>
      </p:pic>
      <p:pic>
        <p:nvPicPr>
          <p:cNvPr id="28" name="Picture 27" descr="Headline: Oregon State University - Update on FY26 university budget realignment">
            <a:extLst>
              <a:ext uri="{FF2B5EF4-FFF2-40B4-BE49-F238E27FC236}">
                <a16:creationId xmlns:a16="http://schemas.microsoft.com/office/drawing/2014/main" id="{53FDFFAC-EF1D-8FB0-08F7-B5A5A1A5A6DF}"/>
              </a:ext>
            </a:extLst>
          </p:cNvPr>
          <p:cNvPicPr>
            <a:picLocks noChangeAspect="1"/>
          </p:cNvPicPr>
          <p:nvPr/>
        </p:nvPicPr>
        <p:blipFill>
          <a:blip r:embed="rId5"/>
          <a:stretch>
            <a:fillRect/>
          </a:stretch>
        </p:blipFill>
        <p:spPr>
          <a:xfrm>
            <a:off x="4353599" y="1481528"/>
            <a:ext cx="8968749" cy="4175459"/>
          </a:xfrm>
          <a:prstGeom prst="rect">
            <a:avLst/>
          </a:prstGeom>
          <a:ln w="19050">
            <a:solidFill>
              <a:schemeClr val="bg1">
                <a:lumMod val="50000"/>
              </a:schemeClr>
            </a:solidFill>
          </a:ln>
          <a:effectLst>
            <a:outerShdw blurRad="63500" sx="102000" sy="102000" algn="ctr" rotWithShape="0">
              <a:prstClr val="black">
                <a:alpha val="40000"/>
              </a:prstClr>
            </a:outerShdw>
          </a:effectLst>
        </p:spPr>
      </p:pic>
      <p:pic>
        <p:nvPicPr>
          <p:cNvPr id="40" name="Picture 39" descr="Portland State warns of possible layoffs amid $18M deficit">
            <a:extLst>
              <a:ext uri="{FF2B5EF4-FFF2-40B4-BE49-F238E27FC236}">
                <a16:creationId xmlns:a16="http://schemas.microsoft.com/office/drawing/2014/main" id="{60506062-0320-DEEF-08CC-B93C16066E8C}"/>
              </a:ext>
            </a:extLst>
          </p:cNvPr>
          <p:cNvPicPr>
            <a:picLocks noChangeAspect="1"/>
          </p:cNvPicPr>
          <p:nvPr/>
        </p:nvPicPr>
        <p:blipFill>
          <a:blip r:embed="rId6"/>
          <a:stretch>
            <a:fillRect/>
          </a:stretch>
        </p:blipFill>
        <p:spPr>
          <a:xfrm>
            <a:off x="7151373" y="3596056"/>
            <a:ext cx="6411220" cy="4172532"/>
          </a:xfrm>
          <a:prstGeom prst="rect">
            <a:avLst/>
          </a:prstGeom>
          <a:ln w="19050">
            <a:solidFill>
              <a:schemeClr val="bg1">
                <a:lumMod val="50000"/>
              </a:schemeClr>
            </a:solidFill>
          </a:ln>
          <a:effectLst>
            <a:outerShdw blurRad="63500" sx="102000" sy="102000" algn="ctr" rotWithShape="0">
              <a:prstClr val="black">
                <a:alpha val="40000"/>
              </a:prstClr>
            </a:outerShdw>
          </a:effectLst>
        </p:spPr>
      </p:pic>
      <p:pic>
        <p:nvPicPr>
          <p:cNvPr id="24" name="Picture 23">
            <a:extLst>
              <a:ext uri="{FF2B5EF4-FFF2-40B4-BE49-F238E27FC236}">
                <a16:creationId xmlns:a16="http://schemas.microsoft.com/office/drawing/2014/main" id="{18C729B5-3DA8-67E3-1C22-BEC29D66A8B8}"/>
              </a:ext>
            </a:extLst>
          </p:cNvPr>
          <p:cNvPicPr>
            <a:picLocks noChangeAspect="1"/>
          </p:cNvPicPr>
          <p:nvPr/>
        </p:nvPicPr>
        <p:blipFill>
          <a:blip r:embed="rId7"/>
          <a:stretch>
            <a:fillRect/>
          </a:stretch>
        </p:blipFill>
        <p:spPr>
          <a:xfrm>
            <a:off x="2742616" y="4887513"/>
            <a:ext cx="6097963" cy="6858000"/>
          </a:xfrm>
          <a:prstGeom prst="rect">
            <a:avLst/>
          </a:prstGeom>
          <a:ln w="19050">
            <a:solidFill>
              <a:schemeClr val="bg1">
                <a:lumMod val="50000"/>
              </a:schemeClr>
            </a:solidFill>
          </a:ln>
          <a:effectLst>
            <a:outerShdw blurRad="63500" sx="102000" sy="102000" algn="ctr" rotWithShape="0">
              <a:prstClr val="black">
                <a:alpha val="40000"/>
              </a:prstClr>
            </a:outerShdw>
          </a:effectLst>
        </p:spPr>
      </p:pic>
      <p:pic>
        <p:nvPicPr>
          <p:cNvPr id="36" name="Picture 35" descr="Headline: University of Chicago braces for job cuts amid effort to shed $100m in costs">
            <a:extLst>
              <a:ext uri="{FF2B5EF4-FFF2-40B4-BE49-F238E27FC236}">
                <a16:creationId xmlns:a16="http://schemas.microsoft.com/office/drawing/2014/main" id="{74BA95B5-7310-C7F4-1EFF-4B5851478805}"/>
              </a:ext>
            </a:extLst>
          </p:cNvPr>
          <p:cNvPicPr>
            <a:picLocks noChangeAspect="1"/>
          </p:cNvPicPr>
          <p:nvPr/>
        </p:nvPicPr>
        <p:blipFill>
          <a:blip r:embed="rId8"/>
          <a:stretch>
            <a:fillRect/>
          </a:stretch>
        </p:blipFill>
        <p:spPr>
          <a:xfrm>
            <a:off x="186190" y="4005682"/>
            <a:ext cx="6306430" cy="6039693"/>
          </a:xfrm>
          <a:prstGeom prst="rect">
            <a:avLst/>
          </a:prstGeom>
          <a:ln w="19050">
            <a:solidFill>
              <a:schemeClr val="bg1">
                <a:lumMod val="50000"/>
              </a:schemeClr>
            </a:solidFill>
          </a:ln>
          <a:effectLst>
            <a:outerShdw blurRad="63500" sx="102000" sy="102000" algn="ctr" rotWithShape="0">
              <a:prstClr val="black">
                <a:alpha val="40000"/>
              </a:prstClr>
            </a:outerShdw>
          </a:effectLst>
        </p:spPr>
      </p:pic>
      <p:pic>
        <p:nvPicPr>
          <p:cNvPr id="14" name="Picture 13" descr="Headline: Brown University preps for 'significant cost-cutting' amid federal funding disruption">
            <a:extLst>
              <a:ext uri="{FF2B5EF4-FFF2-40B4-BE49-F238E27FC236}">
                <a16:creationId xmlns:a16="http://schemas.microsoft.com/office/drawing/2014/main" id="{F0B1076E-4D64-2C9F-D6C7-0B46BA944088}"/>
              </a:ext>
            </a:extLst>
          </p:cNvPr>
          <p:cNvPicPr>
            <a:picLocks noChangeAspect="1"/>
          </p:cNvPicPr>
          <p:nvPr/>
        </p:nvPicPr>
        <p:blipFill>
          <a:blip r:embed="rId9"/>
          <a:stretch>
            <a:fillRect/>
          </a:stretch>
        </p:blipFill>
        <p:spPr>
          <a:xfrm>
            <a:off x="6425351" y="4878173"/>
            <a:ext cx="7086600" cy="8021463"/>
          </a:xfrm>
          <a:prstGeom prst="rect">
            <a:avLst/>
          </a:prstGeom>
          <a:ln w="19050">
            <a:solidFill>
              <a:schemeClr val="bg1">
                <a:lumMod val="50000"/>
              </a:schemeClr>
            </a:solidFill>
          </a:ln>
          <a:effectLst>
            <a:outerShdw blurRad="63500" sx="102000" sy="102000" algn="ctr" rotWithShape="0">
              <a:prstClr val="black">
                <a:alpha val="40000"/>
              </a:prstClr>
            </a:outerShdw>
          </a:effectLst>
        </p:spPr>
      </p:pic>
    </p:spTree>
    <p:extLst>
      <p:ext uri="{BB962C8B-B14F-4D97-AF65-F5344CB8AC3E}">
        <p14:creationId xmlns:p14="http://schemas.microsoft.com/office/powerpoint/2010/main" val="14095606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0"/>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4"/>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6"/>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26F78A-E2F5-6666-4DAF-678B6D4B38BA}"/>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E1DDFE9-EBD8-350C-621E-5DA167BE1AE1}"/>
              </a:ext>
            </a:extLst>
          </p:cNvPr>
          <p:cNvSpPr>
            <a:spLocks noGrp="1"/>
          </p:cNvSpPr>
          <p:nvPr>
            <p:ph idx="1"/>
          </p:nvPr>
        </p:nvSpPr>
        <p:spPr>
          <a:xfrm>
            <a:off x="685800" y="1524000"/>
            <a:ext cx="9829800" cy="4419600"/>
          </a:xfrm>
        </p:spPr>
        <p:txBody>
          <a:bodyPr>
            <a:normAutofit fontScale="85000" lnSpcReduction="20000"/>
          </a:bodyPr>
          <a:lstStyle/>
          <a:p>
            <a:pPr lvl="1">
              <a:spcBef>
                <a:spcPts val="600"/>
              </a:spcBef>
              <a:spcAft>
                <a:spcPts val="600"/>
              </a:spcAft>
              <a:buFont typeface="Arial" panose="020B0604020202020204" pitchFamily="34" charset="0"/>
              <a:buChar char="•"/>
            </a:pPr>
            <a:r>
              <a:rPr lang="en-US" sz="3200" dirty="0">
                <a:latin typeface="Times New Roman" panose="02020603050405020304" pitchFamily="18" charset="0"/>
                <a:cs typeface="Times New Roman" panose="02020603050405020304" pitchFamily="18" charset="0"/>
              </a:rPr>
              <a:t>Administrative Units:  </a:t>
            </a:r>
          </a:p>
          <a:p>
            <a:pPr lvl="2">
              <a:spcBef>
                <a:spcPts val="600"/>
              </a:spcBef>
              <a:spcAft>
                <a:spcPts val="600"/>
              </a:spcAft>
              <a:buFont typeface="Arial" panose="020B0604020202020204" pitchFamily="34" charset="0"/>
              <a:buChar char="•"/>
            </a:pPr>
            <a:r>
              <a:rPr lang="en-US" sz="2800" dirty="0">
                <a:latin typeface="Times New Roman" panose="02020603050405020304" pitchFamily="18" charset="0"/>
                <a:cs typeface="Times New Roman" panose="02020603050405020304" pitchFamily="18" charset="0"/>
              </a:rPr>
              <a:t>President directed each VP to develop 2%, 4%, and 6% budget cut scenarios for each administrative portfolio</a:t>
            </a:r>
          </a:p>
          <a:p>
            <a:pPr lvl="2">
              <a:spcBef>
                <a:spcPts val="600"/>
              </a:spcBef>
              <a:spcAft>
                <a:spcPts val="600"/>
              </a:spcAft>
              <a:buFont typeface="Arial" panose="020B0604020202020204" pitchFamily="34" charset="0"/>
              <a:buChar char="•"/>
            </a:pPr>
            <a:r>
              <a:rPr lang="en-US" sz="2800" dirty="0">
                <a:latin typeface="Times New Roman" panose="02020603050405020304" pitchFamily="18" charset="0"/>
                <a:cs typeface="Times New Roman" panose="02020603050405020304" pitchFamily="18" charset="0"/>
              </a:rPr>
              <a:t>Meetings held with President to discuss line-items cuts and impact</a:t>
            </a:r>
          </a:p>
          <a:p>
            <a:pPr lvl="1">
              <a:spcBef>
                <a:spcPts val="600"/>
              </a:spcBef>
              <a:spcAft>
                <a:spcPts val="600"/>
              </a:spcAft>
              <a:buFont typeface="Arial" panose="020B0604020202020204" pitchFamily="34" charset="0"/>
              <a:buChar char="•"/>
            </a:pPr>
            <a:r>
              <a:rPr lang="en-US" sz="3200" dirty="0">
                <a:latin typeface="Times New Roman" panose="02020603050405020304" pitchFamily="18" charset="0"/>
                <a:cs typeface="Times New Roman" panose="02020603050405020304" pitchFamily="18" charset="0"/>
              </a:rPr>
              <a:t> Schools and Colleges </a:t>
            </a:r>
          </a:p>
          <a:p>
            <a:pPr lvl="2">
              <a:spcBef>
                <a:spcPts val="600"/>
              </a:spcBef>
              <a:spcAft>
                <a:spcPts val="600"/>
              </a:spcAft>
              <a:buFont typeface="Arial" panose="020B0604020202020204" pitchFamily="34" charset="0"/>
              <a:buChar char="•"/>
            </a:pPr>
            <a:r>
              <a:rPr lang="en-US" sz="2800" dirty="0">
                <a:latin typeface="Times New Roman" panose="02020603050405020304" pitchFamily="18" charset="0"/>
                <a:cs typeface="Times New Roman" panose="02020603050405020304" pitchFamily="18" charset="0"/>
              </a:rPr>
              <a:t>Provost worked with Deans to establish principles for cut targets </a:t>
            </a:r>
          </a:p>
          <a:p>
            <a:pPr lvl="2">
              <a:spcBef>
                <a:spcPts val="600"/>
              </a:spcBef>
              <a:spcAft>
                <a:spcPts val="600"/>
              </a:spcAft>
              <a:buFont typeface="Arial" panose="020B0604020202020204" pitchFamily="34" charset="0"/>
              <a:buChar char="•"/>
            </a:pPr>
            <a:r>
              <a:rPr lang="en-US" sz="2800" dirty="0">
                <a:latin typeface="Times New Roman" panose="02020603050405020304" pitchFamily="18" charset="0"/>
                <a:cs typeface="Times New Roman" panose="02020603050405020304" pitchFamily="18" charset="0"/>
              </a:rPr>
              <a:t>Schools and Colleges developed proposals for actions</a:t>
            </a:r>
          </a:p>
          <a:p>
            <a:pPr lvl="2">
              <a:spcBef>
                <a:spcPts val="600"/>
              </a:spcBef>
              <a:spcAft>
                <a:spcPts val="600"/>
              </a:spcAft>
              <a:buFont typeface="Arial" panose="020B0604020202020204" pitchFamily="34" charset="0"/>
              <a:buChar char="•"/>
            </a:pPr>
            <a:r>
              <a:rPr lang="en-US" sz="2800" dirty="0">
                <a:latin typeface="Times New Roman" panose="02020603050405020304" pitchFamily="18" charset="0"/>
                <a:cs typeface="Times New Roman" panose="02020603050405020304" pitchFamily="18" charset="0"/>
              </a:rPr>
              <a:t>Consultation process related to possible academic program reductions or eliminations implemented per Article 25 of the Faculty CBA</a:t>
            </a:r>
            <a:endParaRPr lang="en-US" sz="2400" dirty="0"/>
          </a:p>
          <a:p>
            <a:endParaRPr lang="en-US" sz="2400" dirty="0"/>
          </a:p>
          <a:p>
            <a:pPr marL="0" indent="0">
              <a:buNone/>
            </a:pPr>
            <a:endParaRPr lang="en-US" sz="2400" dirty="0"/>
          </a:p>
        </p:txBody>
      </p:sp>
      <p:sp>
        <p:nvSpPr>
          <p:cNvPr id="5" name="Title 1">
            <a:extLst>
              <a:ext uri="{FF2B5EF4-FFF2-40B4-BE49-F238E27FC236}">
                <a16:creationId xmlns:a16="http://schemas.microsoft.com/office/drawing/2014/main" id="{A500D42C-12B5-A72D-B619-69A348E69096}"/>
              </a:ext>
            </a:extLst>
          </p:cNvPr>
          <p:cNvSpPr>
            <a:spLocks noGrp="1"/>
          </p:cNvSpPr>
          <p:nvPr>
            <p:ph type="title"/>
          </p:nvPr>
        </p:nvSpPr>
        <p:spPr>
          <a:xfrm>
            <a:off x="1219200" y="228600"/>
            <a:ext cx="8610600" cy="1112838"/>
          </a:xfrm>
        </p:spPr>
        <p:txBody>
          <a:bodyPr>
            <a:normAutofit/>
          </a:bodyPr>
          <a:lstStyle/>
          <a:p>
            <a:pPr algn="l"/>
            <a:r>
              <a:rPr lang="en-US" sz="3600" dirty="0">
                <a:latin typeface="Times New Roman" panose="02020603050405020304" pitchFamily="18" charset="0"/>
                <a:cs typeface="Times New Roman" panose="02020603050405020304" pitchFamily="18" charset="0"/>
              </a:rPr>
              <a:t>Budget Cut Process</a:t>
            </a:r>
          </a:p>
        </p:txBody>
      </p:sp>
      <p:cxnSp>
        <p:nvCxnSpPr>
          <p:cNvPr id="7" name="Straight Connector 6">
            <a:extLst>
              <a:ext uri="{FF2B5EF4-FFF2-40B4-BE49-F238E27FC236}">
                <a16:creationId xmlns:a16="http://schemas.microsoft.com/office/drawing/2014/main" id="{06AC999D-2979-48B3-813A-4F93788A47DF}"/>
              </a:ext>
            </a:extLst>
          </p:cNvPr>
          <p:cNvCxnSpPr/>
          <p:nvPr/>
        </p:nvCxnSpPr>
        <p:spPr bwMode="auto">
          <a:xfrm>
            <a:off x="914400" y="1143000"/>
            <a:ext cx="10515600" cy="0"/>
          </a:xfrm>
          <a:prstGeom prst="line">
            <a:avLst/>
          </a:prstGeom>
          <a:solidFill>
            <a:schemeClr val="accent1"/>
          </a:solidFill>
          <a:ln w="28575" cap="flat" cmpd="sng" algn="ctr">
            <a:solidFill>
              <a:schemeClr val="tx1"/>
            </a:solidFill>
            <a:prstDash val="solid"/>
            <a:round/>
            <a:headEnd type="none" w="med" len="med"/>
            <a:tailEnd type="none" w="med" len="med"/>
          </a:ln>
          <a:effectLst/>
        </p:spPr>
      </p:cxnSp>
    </p:spTree>
    <p:extLst>
      <p:ext uri="{BB962C8B-B14F-4D97-AF65-F5344CB8AC3E}">
        <p14:creationId xmlns:p14="http://schemas.microsoft.com/office/powerpoint/2010/main" val="25828698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A3ECD8-1032-18C4-3816-FDF279AFF798}"/>
            </a:ext>
          </a:extLst>
        </p:cNvPr>
        <p:cNvGrpSpPr/>
        <p:nvPr/>
      </p:nvGrpSpPr>
      <p:grpSpPr>
        <a:xfrm>
          <a:off x="0" y="0"/>
          <a:ext cx="0" cy="0"/>
          <a:chOff x="0" y="0"/>
          <a:chExt cx="0" cy="0"/>
        </a:xfrm>
      </p:grpSpPr>
      <p:sp>
        <p:nvSpPr>
          <p:cNvPr id="5" name="Title 1">
            <a:extLst>
              <a:ext uri="{FF2B5EF4-FFF2-40B4-BE49-F238E27FC236}">
                <a16:creationId xmlns:a16="http://schemas.microsoft.com/office/drawing/2014/main" id="{A7B1CE2F-A4EC-0E46-75F4-F09C7E21511F}"/>
              </a:ext>
            </a:extLst>
          </p:cNvPr>
          <p:cNvSpPr>
            <a:spLocks noGrp="1"/>
          </p:cNvSpPr>
          <p:nvPr>
            <p:ph type="title"/>
          </p:nvPr>
        </p:nvSpPr>
        <p:spPr>
          <a:xfrm>
            <a:off x="1219200" y="228600"/>
            <a:ext cx="8610600" cy="1112838"/>
          </a:xfrm>
        </p:spPr>
        <p:txBody>
          <a:bodyPr>
            <a:normAutofit/>
          </a:bodyPr>
          <a:lstStyle/>
          <a:p>
            <a:pPr algn="l"/>
            <a:r>
              <a:rPr lang="en-US" sz="3600" dirty="0">
                <a:latin typeface="Times New Roman" panose="02020603050405020304" pitchFamily="18" charset="0"/>
                <a:cs typeface="Times New Roman" panose="02020603050405020304" pitchFamily="18" charset="0"/>
              </a:rPr>
              <a:t>Summary of Cuts </a:t>
            </a:r>
          </a:p>
        </p:txBody>
      </p:sp>
      <p:cxnSp>
        <p:nvCxnSpPr>
          <p:cNvPr id="7" name="Straight Connector 6">
            <a:extLst>
              <a:ext uri="{FF2B5EF4-FFF2-40B4-BE49-F238E27FC236}">
                <a16:creationId xmlns:a16="http://schemas.microsoft.com/office/drawing/2014/main" id="{9ADCAA8C-12A7-EE96-1D26-4688F9F6BB1B}"/>
              </a:ext>
            </a:extLst>
          </p:cNvPr>
          <p:cNvCxnSpPr/>
          <p:nvPr/>
        </p:nvCxnSpPr>
        <p:spPr bwMode="auto">
          <a:xfrm>
            <a:off x="914400" y="1143000"/>
            <a:ext cx="10515600" cy="0"/>
          </a:xfrm>
          <a:prstGeom prst="line">
            <a:avLst/>
          </a:prstGeom>
          <a:solidFill>
            <a:schemeClr val="accent1"/>
          </a:solidFill>
          <a:ln w="28575" cap="flat" cmpd="sng" algn="ctr">
            <a:solidFill>
              <a:schemeClr val="tx1"/>
            </a:solidFill>
            <a:prstDash val="solid"/>
            <a:round/>
            <a:headEnd type="none" w="med" len="med"/>
            <a:tailEnd type="none" w="med" len="med"/>
          </a:ln>
          <a:effectLst/>
        </p:spPr>
      </p:cxnSp>
      <p:graphicFrame>
        <p:nvGraphicFramePr>
          <p:cNvPr id="2" name="Table 1">
            <a:extLst>
              <a:ext uri="{FF2B5EF4-FFF2-40B4-BE49-F238E27FC236}">
                <a16:creationId xmlns:a16="http://schemas.microsoft.com/office/drawing/2014/main" id="{80D4F889-EBE0-7175-EBC7-D525F74C0476}"/>
              </a:ext>
            </a:extLst>
          </p:cNvPr>
          <p:cNvGraphicFramePr>
            <a:graphicFrameLocks noGrp="1"/>
          </p:cNvGraphicFramePr>
          <p:nvPr>
            <p:extLst>
              <p:ext uri="{D42A27DB-BD31-4B8C-83A1-F6EECF244321}">
                <p14:modId xmlns:p14="http://schemas.microsoft.com/office/powerpoint/2010/main" val="1496786084"/>
              </p:ext>
            </p:extLst>
          </p:nvPr>
        </p:nvGraphicFramePr>
        <p:xfrm>
          <a:off x="1752600" y="1752608"/>
          <a:ext cx="8382001" cy="3238495"/>
        </p:xfrm>
        <a:graphic>
          <a:graphicData uri="http://schemas.openxmlformats.org/drawingml/2006/table">
            <a:tbl>
              <a:tblPr/>
              <a:tblGrid>
                <a:gridCol w="4219509">
                  <a:extLst>
                    <a:ext uri="{9D8B030D-6E8A-4147-A177-3AD203B41FA5}">
                      <a16:colId xmlns:a16="http://schemas.microsoft.com/office/drawing/2014/main" val="1448896331"/>
                    </a:ext>
                  </a:extLst>
                </a:gridCol>
                <a:gridCol w="2081246">
                  <a:extLst>
                    <a:ext uri="{9D8B030D-6E8A-4147-A177-3AD203B41FA5}">
                      <a16:colId xmlns:a16="http://schemas.microsoft.com/office/drawing/2014/main" val="2226102727"/>
                    </a:ext>
                  </a:extLst>
                </a:gridCol>
                <a:gridCol w="2081246">
                  <a:extLst>
                    <a:ext uri="{9D8B030D-6E8A-4147-A177-3AD203B41FA5}">
                      <a16:colId xmlns:a16="http://schemas.microsoft.com/office/drawing/2014/main" val="1924726121"/>
                    </a:ext>
                  </a:extLst>
                </a:gridCol>
              </a:tblGrid>
              <a:tr h="647699">
                <a:tc>
                  <a:txBody>
                    <a:bodyPr/>
                    <a:lstStyle/>
                    <a:p>
                      <a:pPr algn="l" fontAlgn="b"/>
                      <a:r>
                        <a:rPr lang="en-US" sz="2400" b="1" i="0" u="none" strike="noStrike" dirty="0">
                          <a:solidFill>
                            <a:srgbClr val="000000"/>
                          </a:solidFill>
                          <a:effectLst/>
                          <a:latin typeface="Aptos Narrow" panose="020B0004020202020204" pitchFamily="34" charset="0"/>
                        </a:rPr>
                        <a:t>Expenditure Reductions</a:t>
                      </a:r>
                    </a:p>
                  </a:txBody>
                  <a:tcPr marL="6350" marR="6350" marT="6350" anchor="b">
                    <a:lnL>
                      <a:noFill/>
                    </a:lnL>
                    <a:lnR>
                      <a:noFill/>
                    </a:lnR>
                    <a:lnT>
                      <a:noFill/>
                    </a:lnT>
                    <a:lnB w="6350" cap="flat" cmpd="sng" algn="ctr">
                      <a:solidFill>
                        <a:srgbClr val="000000"/>
                      </a:solidFill>
                      <a:prstDash val="solid"/>
                      <a:round/>
                      <a:headEnd type="none" w="med" len="med"/>
                      <a:tailEnd type="none" w="med" len="med"/>
                    </a:lnB>
                    <a:solidFill>
                      <a:srgbClr val="D9D9D9"/>
                    </a:solidFill>
                  </a:tcPr>
                </a:tc>
                <a:tc>
                  <a:txBody>
                    <a:bodyPr/>
                    <a:lstStyle/>
                    <a:p>
                      <a:pPr algn="l" fontAlgn="b"/>
                      <a:endParaRPr lang="en-US" sz="2400" b="0" i="0" u="none" strike="noStrike" dirty="0">
                        <a:solidFill>
                          <a:srgbClr val="000000"/>
                        </a:solidFill>
                        <a:effectLst/>
                        <a:latin typeface="Aptos Narrow" panose="020B0004020202020204" pitchFamily="34" charset="0"/>
                      </a:endParaRPr>
                    </a:p>
                  </a:txBody>
                  <a:tcPr marL="6350" marR="6350" marT="6350" anchor="b">
                    <a:lnL>
                      <a:noFill/>
                    </a:lnL>
                    <a:lnR>
                      <a:noFill/>
                    </a:lnR>
                    <a:lnT>
                      <a:noFill/>
                    </a:lnT>
                    <a:lnB w="6350" cap="flat" cmpd="sng" algn="ctr">
                      <a:solidFill>
                        <a:srgbClr val="000000"/>
                      </a:solidFill>
                      <a:prstDash val="solid"/>
                      <a:round/>
                      <a:headEnd type="none" w="med" len="med"/>
                      <a:tailEnd type="none" w="med" len="med"/>
                    </a:lnB>
                    <a:solidFill>
                      <a:srgbClr val="D9D9D9"/>
                    </a:solidFill>
                  </a:tcPr>
                </a:tc>
                <a:tc>
                  <a:txBody>
                    <a:bodyPr/>
                    <a:lstStyle/>
                    <a:p>
                      <a:pPr algn="l" fontAlgn="b"/>
                      <a:endParaRPr lang="en-US" sz="2400" b="0" i="0" u="none" strike="noStrike" dirty="0">
                        <a:solidFill>
                          <a:srgbClr val="000000"/>
                        </a:solidFill>
                        <a:effectLst/>
                        <a:latin typeface="Aptos Narrow" panose="020B0004020202020204" pitchFamily="34" charset="0"/>
                      </a:endParaRPr>
                    </a:p>
                  </a:txBody>
                  <a:tcPr marL="6350" marR="6350" marT="6350" anchor="b">
                    <a:lnL>
                      <a:noFill/>
                    </a:lnL>
                    <a:lnR>
                      <a:noFill/>
                    </a:lnR>
                    <a:lnT>
                      <a:noFill/>
                    </a:lnT>
                    <a:lnB w="6350" cap="flat" cmpd="sng"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val="2202539241"/>
                  </a:ext>
                </a:extLst>
              </a:tr>
              <a:tr h="647699">
                <a:tc>
                  <a:txBody>
                    <a:bodyPr/>
                    <a:lstStyle/>
                    <a:p>
                      <a:pPr algn="l" fontAlgn="b"/>
                      <a:r>
                        <a:rPr lang="en-US" sz="2400" b="0" i="0" u="none" strike="noStrike" dirty="0">
                          <a:solidFill>
                            <a:srgbClr val="000000"/>
                          </a:solidFill>
                          <a:effectLst/>
                          <a:latin typeface="Aptos Narrow" panose="020B0004020202020204" pitchFamily="34" charset="0"/>
                        </a:rPr>
                        <a:t>Personnel</a:t>
                      </a:r>
                    </a:p>
                  </a:txBody>
                  <a:tcPr marL="6350" marR="6350" marT="6350" anchor="b">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r" fontAlgn="b"/>
                      <a:r>
                        <a:rPr lang="en-US" sz="2400" b="0" i="0" u="none" strike="noStrike" dirty="0">
                          <a:solidFill>
                            <a:srgbClr val="000000"/>
                          </a:solidFill>
                          <a:effectLst/>
                          <a:latin typeface="Aptos Narrow" panose="020B0004020202020204" pitchFamily="34" charset="0"/>
                        </a:rPr>
                        <a:t>$24.9 million </a:t>
                      </a:r>
                    </a:p>
                  </a:txBody>
                  <a:tcPr marL="6350" marR="6350" marT="6350" anchor="b">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ctr" fontAlgn="b"/>
                      <a:r>
                        <a:rPr lang="en-US" sz="2400" b="0" i="0" u="none" strike="noStrike" dirty="0">
                          <a:solidFill>
                            <a:srgbClr val="000000"/>
                          </a:solidFill>
                          <a:effectLst/>
                          <a:latin typeface="Aptos Narrow" panose="020B0004020202020204" pitchFamily="34" charset="0"/>
                        </a:rPr>
                        <a:t>85.2%     </a:t>
                      </a:r>
                    </a:p>
                  </a:txBody>
                  <a:tcPr marL="6350" marR="6350" marT="6350" anchor="b">
                    <a:lnL>
                      <a:noFill/>
                    </a:lnL>
                    <a:lnR>
                      <a:noFill/>
                    </a:lnR>
                    <a:lnT w="6350" cap="flat" cmpd="sng" algn="ctr">
                      <a:solidFill>
                        <a:srgbClr val="000000"/>
                      </a:solidFill>
                      <a:prstDash val="solid"/>
                      <a:round/>
                      <a:headEnd type="none" w="med" len="med"/>
                      <a:tailEnd type="none" w="med" len="med"/>
                    </a:lnT>
                    <a:lnB>
                      <a:noFill/>
                    </a:lnB>
                    <a:noFill/>
                  </a:tcPr>
                </a:tc>
                <a:extLst>
                  <a:ext uri="{0D108BD9-81ED-4DB2-BD59-A6C34878D82A}">
                    <a16:rowId xmlns:a16="http://schemas.microsoft.com/office/drawing/2014/main" val="2469408568"/>
                  </a:ext>
                </a:extLst>
              </a:tr>
              <a:tr h="647699">
                <a:tc>
                  <a:txBody>
                    <a:bodyPr/>
                    <a:lstStyle/>
                    <a:p>
                      <a:pPr algn="l" fontAlgn="b"/>
                      <a:r>
                        <a:rPr lang="en-US" sz="2400" b="0" i="0" u="none" strike="noStrike" dirty="0">
                          <a:solidFill>
                            <a:srgbClr val="000000"/>
                          </a:solidFill>
                          <a:effectLst/>
                          <a:latin typeface="Aptos Narrow" panose="020B0004020202020204" pitchFamily="34" charset="0"/>
                        </a:rPr>
                        <a:t>S&amp;S</a:t>
                      </a:r>
                    </a:p>
                  </a:txBody>
                  <a:tcPr marL="6350" marR="6350" marT="6350" anchor="b">
                    <a:lnL>
                      <a:noFill/>
                    </a:lnL>
                    <a:lnR>
                      <a:noFill/>
                    </a:lnR>
                    <a:lnT>
                      <a:noFill/>
                    </a:lnT>
                    <a:lnB>
                      <a:noFill/>
                    </a:lnB>
                    <a:noFill/>
                  </a:tcPr>
                </a:tc>
                <a:tc>
                  <a:txBody>
                    <a:bodyPr/>
                    <a:lstStyle/>
                    <a:p>
                      <a:pPr algn="r" fontAlgn="b"/>
                      <a:r>
                        <a:rPr lang="en-US" sz="2400" b="0" i="0" u="none" strike="noStrike" dirty="0">
                          <a:solidFill>
                            <a:srgbClr val="000000"/>
                          </a:solidFill>
                          <a:effectLst/>
                          <a:latin typeface="Aptos Narrow" panose="020B0004020202020204" pitchFamily="34" charset="0"/>
                        </a:rPr>
                        <a:t>$3.2 million </a:t>
                      </a:r>
                    </a:p>
                  </a:txBody>
                  <a:tcPr marL="6350" marR="6350" marT="6350" anchor="b">
                    <a:lnL>
                      <a:noFill/>
                    </a:lnL>
                    <a:lnR>
                      <a:noFill/>
                    </a:lnR>
                    <a:lnT>
                      <a:noFill/>
                    </a:lnT>
                    <a:lnB>
                      <a:noFill/>
                    </a:lnB>
                    <a:noFill/>
                  </a:tcPr>
                </a:tc>
                <a:tc>
                  <a:txBody>
                    <a:bodyPr/>
                    <a:lstStyle/>
                    <a:p>
                      <a:pPr algn="ctr" fontAlgn="b"/>
                      <a:r>
                        <a:rPr lang="en-US" sz="2400" b="0" i="0" u="none" strike="noStrike" dirty="0">
                          <a:solidFill>
                            <a:srgbClr val="000000"/>
                          </a:solidFill>
                          <a:effectLst/>
                          <a:latin typeface="Aptos Narrow" panose="020B0004020202020204" pitchFamily="34" charset="0"/>
                        </a:rPr>
                        <a:t>11.0%</a:t>
                      </a:r>
                    </a:p>
                  </a:txBody>
                  <a:tcPr marL="6350" marR="6350" marT="6350" anchor="b">
                    <a:lnL>
                      <a:noFill/>
                    </a:lnL>
                    <a:lnR>
                      <a:noFill/>
                    </a:lnR>
                    <a:lnT>
                      <a:noFill/>
                    </a:lnT>
                    <a:lnB>
                      <a:noFill/>
                    </a:lnB>
                    <a:noFill/>
                  </a:tcPr>
                </a:tc>
                <a:extLst>
                  <a:ext uri="{0D108BD9-81ED-4DB2-BD59-A6C34878D82A}">
                    <a16:rowId xmlns:a16="http://schemas.microsoft.com/office/drawing/2014/main" val="2415342474"/>
                  </a:ext>
                </a:extLst>
              </a:tr>
              <a:tr h="647699">
                <a:tc>
                  <a:txBody>
                    <a:bodyPr/>
                    <a:lstStyle/>
                    <a:p>
                      <a:pPr algn="l" fontAlgn="b"/>
                      <a:r>
                        <a:rPr lang="en-US" sz="2400" b="0" i="0" u="none" strike="noStrike" dirty="0">
                          <a:solidFill>
                            <a:srgbClr val="000000"/>
                          </a:solidFill>
                          <a:effectLst/>
                          <a:latin typeface="Aptos Narrow" panose="020B0004020202020204" pitchFamily="34" charset="0"/>
                        </a:rPr>
                        <a:t>Funding Source Shift</a:t>
                      </a:r>
                    </a:p>
                  </a:txBody>
                  <a:tcPr marL="6350" marR="6350" marT="6350" anchor="b">
                    <a:lnL>
                      <a:noFill/>
                    </a:lnL>
                    <a:lnR>
                      <a:noFill/>
                    </a:lnR>
                    <a:lnT>
                      <a:noFill/>
                    </a:lnT>
                    <a:lnB>
                      <a:noFill/>
                    </a:lnB>
                    <a:noFill/>
                  </a:tcPr>
                </a:tc>
                <a:tc>
                  <a:txBody>
                    <a:bodyPr/>
                    <a:lstStyle/>
                    <a:p>
                      <a:pPr algn="r" fontAlgn="b"/>
                      <a:r>
                        <a:rPr lang="en-US" sz="2400" b="0" i="0" u="none" strike="noStrike" dirty="0">
                          <a:solidFill>
                            <a:srgbClr val="000000"/>
                          </a:solidFill>
                          <a:effectLst/>
                          <a:latin typeface="Aptos Narrow" panose="020B0004020202020204" pitchFamily="34" charset="0"/>
                        </a:rPr>
                        <a:t>$1.1 million </a:t>
                      </a:r>
                    </a:p>
                  </a:txBody>
                  <a:tcPr marL="6350" marR="6350" marT="6350" anchor="b">
                    <a:lnL>
                      <a:noFill/>
                    </a:lnL>
                    <a:lnR>
                      <a:noFill/>
                    </a:lnR>
                    <a:lnT>
                      <a:noFill/>
                    </a:lnT>
                    <a:lnB>
                      <a:noFill/>
                    </a:lnB>
                    <a:noFill/>
                  </a:tcPr>
                </a:tc>
                <a:tc>
                  <a:txBody>
                    <a:bodyPr/>
                    <a:lstStyle/>
                    <a:p>
                      <a:pPr algn="ctr" fontAlgn="b"/>
                      <a:r>
                        <a:rPr lang="en-US" sz="2400" b="0" i="0" u="none" strike="noStrike" dirty="0">
                          <a:solidFill>
                            <a:srgbClr val="000000"/>
                          </a:solidFill>
                          <a:effectLst/>
                          <a:latin typeface="Aptos Narrow" panose="020B0004020202020204" pitchFamily="34" charset="0"/>
                        </a:rPr>
                        <a:t>3.8%</a:t>
                      </a:r>
                    </a:p>
                  </a:txBody>
                  <a:tcPr marL="6350" marR="6350" marT="6350" anchor="b">
                    <a:lnL>
                      <a:noFill/>
                    </a:lnL>
                    <a:lnR>
                      <a:noFill/>
                    </a:lnR>
                    <a:lnT>
                      <a:noFill/>
                    </a:lnT>
                    <a:lnB>
                      <a:noFill/>
                    </a:lnB>
                    <a:noFill/>
                  </a:tcPr>
                </a:tc>
                <a:extLst>
                  <a:ext uri="{0D108BD9-81ED-4DB2-BD59-A6C34878D82A}">
                    <a16:rowId xmlns:a16="http://schemas.microsoft.com/office/drawing/2014/main" val="105128856"/>
                  </a:ext>
                </a:extLst>
              </a:tr>
              <a:tr h="647699">
                <a:tc>
                  <a:txBody>
                    <a:bodyPr/>
                    <a:lstStyle/>
                    <a:p>
                      <a:pPr algn="l" fontAlgn="b"/>
                      <a:r>
                        <a:rPr lang="en-US" sz="2400" b="1" i="0" u="none" strike="noStrike" dirty="0">
                          <a:solidFill>
                            <a:srgbClr val="000000"/>
                          </a:solidFill>
                          <a:effectLst/>
                          <a:latin typeface="Aptos Narrow" panose="020B0004020202020204" pitchFamily="34" charset="0"/>
                        </a:rPr>
                        <a:t>Total</a:t>
                      </a:r>
                    </a:p>
                  </a:txBody>
                  <a:tcPr marL="6350" marR="6350" marT="6350" anchor="b">
                    <a:lnL>
                      <a:noFill/>
                    </a:lnL>
                    <a:lnR>
                      <a:noFill/>
                    </a:lnR>
                    <a:lnT>
                      <a:noFill/>
                    </a:lnT>
                    <a:lnB>
                      <a:noFill/>
                    </a:lnB>
                    <a:noFill/>
                  </a:tcPr>
                </a:tc>
                <a:tc>
                  <a:txBody>
                    <a:bodyPr/>
                    <a:lstStyle/>
                    <a:p>
                      <a:pPr algn="r" fontAlgn="b"/>
                      <a:r>
                        <a:rPr lang="en-US" sz="2400" b="1" i="0" u="none" strike="noStrike" dirty="0">
                          <a:solidFill>
                            <a:srgbClr val="000000"/>
                          </a:solidFill>
                          <a:effectLst/>
                          <a:latin typeface="Aptos Narrow" panose="020B0004020202020204" pitchFamily="34" charset="0"/>
                        </a:rPr>
                        <a:t>$29.2 million </a:t>
                      </a:r>
                    </a:p>
                  </a:txBody>
                  <a:tcPr marL="6350" marR="6350" marT="6350" anchor="b">
                    <a:lnL>
                      <a:noFill/>
                    </a:lnL>
                    <a:lnR>
                      <a:noFill/>
                    </a:lnR>
                    <a:lnT>
                      <a:noFill/>
                    </a:lnT>
                    <a:lnB>
                      <a:noFill/>
                    </a:lnB>
                    <a:noFill/>
                  </a:tcPr>
                </a:tc>
                <a:tc>
                  <a:txBody>
                    <a:bodyPr/>
                    <a:lstStyle/>
                    <a:p>
                      <a:pPr algn="r" fontAlgn="b"/>
                      <a:endParaRPr lang="en-US" sz="2400" b="1" i="0" u="none" strike="noStrike" dirty="0">
                        <a:solidFill>
                          <a:srgbClr val="000000"/>
                        </a:solidFill>
                        <a:effectLst/>
                        <a:latin typeface="Aptos Narrow" panose="020B0004020202020204" pitchFamily="34" charset="0"/>
                      </a:endParaRPr>
                    </a:p>
                  </a:txBody>
                  <a:tcPr marL="6350" marR="6350" marT="6350" anchor="b">
                    <a:lnL>
                      <a:noFill/>
                    </a:lnL>
                    <a:lnR>
                      <a:noFill/>
                    </a:lnR>
                    <a:lnT>
                      <a:noFill/>
                    </a:lnT>
                    <a:lnB>
                      <a:noFill/>
                    </a:lnB>
                    <a:noFill/>
                  </a:tcPr>
                </a:tc>
                <a:extLst>
                  <a:ext uri="{0D108BD9-81ED-4DB2-BD59-A6C34878D82A}">
                    <a16:rowId xmlns:a16="http://schemas.microsoft.com/office/drawing/2014/main" val="2421258591"/>
                  </a:ext>
                </a:extLst>
              </a:tr>
            </a:tbl>
          </a:graphicData>
        </a:graphic>
      </p:graphicFrame>
    </p:spTree>
    <p:extLst>
      <p:ext uri="{BB962C8B-B14F-4D97-AF65-F5344CB8AC3E}">
        <p14:creationId xmlns:p14="http://schemas.microsoft.com/office/powerpoint/2010/main" val="117247683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3F36BB-312A-0ACF-C82A-821B6FE6DA5C}"/>
            </a:ext>
          </a:extLst>
        </p:cNvPr>
        <p:cNvGrpSpPr/>
        <p:nvPr/>
      </p:nvGrpSpPr>
      <p:grpSpPr>
        <a:xfrm>
          <a:off x="0" y="0"/>
          <a:ext cx="0" cy="0"/>
          <a:chOff x="0" y="0"/>
          <a:chExt cx="0" cy="0"/>
        </a:xfrm>
      </p:grpSpPr>
      <p:sp>
        <p:nvSpPr>
          <p:cNvPr id="5" name="Title 1">
            <a:extLst>
              <a:ext uri="{FF2B5EF4-FFF2-40B4-BE49-F238E27FC236}">
                <a16:creationId xmlns:a16="http://schemas.microsoft.com/office/drawing/2014/main" id="{44D9C527-4E14-64AC-A868-AF898E7E4603}"/>
              </a:ext>
            </a:extLst>
          </p:cNvPr>
          <p:cNvSpPr>
            <a:spLocks noGrp="1"/>
          </p:cNvSpPr>
          <p:nvPr>
            <p:ph type="title"/>
          </p:nvPr>
        </p:nvSpPr>
        <p:spPr>
          <a:xfrm>
            <a:off x="1219200" y="228600"/>
            <a:ext cx="8610600" cy="1112838"/>
          </a:xfrm>
        </p:spPr>
        <p:txBody>
          <a:bodyPr>
            <a:normAutofit/>
          </a:bodyPr>
          <a:lstStyle/>
          <a:p>
            <a:pPr algn="l"/>
            <a:r>
              <a:rPr lang="en-US" sz="3600" dirty="0">
                <a:latin typeface="Times New Roman" panose="02020603050405020304" pitchFamily="18" charset="0"/>
                <a:cs typeface="Times New Roman" panose="02020603050405020304" pitchFamily="18" charset="0"/>
              </a:rPr>
              <a:t>Personnel Impact </a:t>
            </a:r>
          </a:p>
        </p:txBody>
      </p:sp>
      <p:cxnSp>
        <p:nvCxnSpPr>
          <p:cNvPr id="7" name="Straight Connector 6">
            <a:extLst>
              <a:ext uri="{FF2B5EF4-FFF2-40B4-BE49-F238E27FC236}">
                <a16:creationId xmlns:a16="http://schemas.microsoft.com/office/drawing/2014/main" id="{9E4D8E0F-5C01-D715-F3A0-64FDC9F87CC8}"/>
              </a:ext>
            </a:extLst>
          </p:cNvPr>
          <p:cNvCxnSpPr/>
          <p:nvPr/>
        </p:nvCxnSpPr>
        <p:spPr bwMode="auto">
          <a:xfrm>
            <a:off x="914400" y="1143000"/>
            <a:ext cx="10515600" cy="0"/>
          </a:xfrm>
          <a:prstGeom prst="line">
            <a:avLst/>
          </a:prstGeom>
          <a:solidFill>
            <a:schemeClr val="accent1"/>
          </a:solidFill>
          <a:ln w="28575" cap="flat" cmpd="sng" algn="ctr">
            <a:solidFill>
              <a:schemeClr val="tx1"/>
            </a:solidFill>
            <a:prstDash val="solid"/>
            <a:round/>
            <a:headEnd type="none" w="med" len="med"/>
            <a:tailEnd type="none" w="med" len="med"/>
          </a:ln>
          <a:effectLst/>
        </p:spPr>
      </p:cxnSp>
      <p:graphicFrame>
        <p:nvGraphicFramePr>
          <p:cNvPr id="2" name="Table 1">
            <a:extLst>
              <a:ext uri="{FF2B5EF4-FFF2-40B4-BE49-F238E27FC236}">
                <a16:creationId xmlns:a16="http://schemas.microsoft.com/office/drawing/2014/main" id="{6780C939-824D-6982-AEAA-9E4896F9CC8F}"/>
              </a:ext>
            </a:extLst>
          </p:cNvPr>
          <p:cNvGraphicFramePr>
            <a:graphicFrameLocks noGrp="1"/>
          </p:cNvGraphicFramePr>
          <p:nvPr>
            <p:extLst>
              <p:ext uri="{D42A27DB-BD31-4B8C-83A1-F6EECF244321}">
                <p14:modId xmlns:p14="http://schemas.microsoft.com/office/powerpoint/2010/main" val="3415604711"/>
              </p:ext>
            </p:extLst>
          </p:nvPr>
        </p:nvGraphicFramePr>
        <p:xfrm>
          <a:off x="1181100" y="1935684"/>
          <a:ext cx="9829800" cy="2712516"/>
        </p:xfrm>
        <a:graphic>
          <a:graphicData uri="http://schemas.openxmlformats.org/drawingml/2006/table">
            <a:tbl>
              <a:tblPr/>
              <a:tblGrid>
                <a:gridCol w="3200400">
                  <a:extLst>
                    <a:ext uri="{9D8B030D-6E8A-4147-A177-3AD203B41FA5}">
                      <a16:colId xmlns:a16="http://schemas.microsoft.com/office/drawing/2014/main" val="1448896331"/>
                    </a:ext>
                  </a:extLst>
                </a:gridCol>
                <a:gridCol w="2209800">
                  <a:extLst>
                    <a:ext uri="{9D8B030D-6E8A-4147-A177-3AD203B41FA5}">
                      <a16:colId xmlns:a16="http://schemas.microsoft.com/office/drawing/2014/main" val="2226102727"/>
                    </a:ext>
                  </a:extLst>
                </a:gridCol>
                <a:gridCol w="2209800">
                  <a:extLst>
                    <a:ext uri="{9D8B030D-6E8A-4147-A177-3AD203B41FA5}">
                      <a16:colId xmlns:a16="http://schemas.microsoft.com/office/drawing/2014/main" val="1924726121"/>
                    </a:ext>
                  </a:extLst>
                </a:gridCol>
                <a:gridCol w="2209800">
                  <a:extLst>
                    <a:ext uri="{9D8B030D-6E8A-4147-A177-3AD203B41FA5}">
                      <a16:colId xmlns:a16="http://schemas.microsoft.com/office/drawing/2014/main" val="132870231"/>
                    </a:ext>
                  </a:extLst>
                </a:gridCol>
              </a:tblGrid>
              <a:tr h="457200">
                <a:tc>
                  <a:txBody>
                    <a:bodyPr/>
                    <a:lstStyle/>
                    <a:p>
                      <a:pPr algn="l" fontAlgn="b"/>
                      <a:r>
                        <a:rPr lang="en-US" sz="1800" b="1" i="0" u="none" strike="noStrike" dirty="0">
                          <a:solidFill>
                            <a:srgbClr val="000000"/>
                          </a:solidFill>
                          <a:effectLst/>
                          <a:latin typeface="Aptos Narrow" panose="020B0004020202020204" pitchFamily="34" charset="0"/>
                        </a:rPr>
                        <a:t>Personnel Reductions (Headcount)</a:t>
                      </a:r>
                    </a:p>
                  </a:txBody>
                  <a:tcPr marL="6350" marR="6350" marT="6350" anchor="b">
                    <a:lnL>
                      <a:noFill/>
                    </a:lnL>
                    <a:lnR>
                      <a:noFill/>
                    </a:lnR>
                    <a:lnT>
                      <a:noFill/>
                    </a:lnT>
                    <a:lnB w="6350" cap="flat" cmpd="sng" algn="ctr">
                      <a:solidFill>
                        <a:srgbClr val="000000"/>
                      </a:solidFill>
                      <a:prstDash val="solid"/>
                      <a:round/>
                      <a:headEnd type="none" w="med" len="med"/>
                      <a:tailEnd type="none" w="med" len="med"/>
                    </a:lnB>
                    <a:solidFill>
                      <a:srgbClr val="D9D9D9"/>
                    </a:solidFill>
                  </a:tcPr>
                </a:tc>
                <a:tc>
                  <a:txBody>
                    <a:bodyPr/>
                    <a:lstStyle/>
                    <a:p>
                      <a:pPr algn="ctr" fontAlgn="b"/>
                      <a:r>
                        <a:rPr lang="en-US" sz="1800" b="1" i="0" u="none" strike="noStrike" dirty="0">
                          <a:solidFill>
                            <a:srgbClr val="000000"/>
                          </a:solidFill>
                          <a:effectLst/>
                          <a:latin typeface="Aptos Narrow" panose="020B0004020202020204" pitchFamily="34" charset="0"/>
                        </a:rPr>
                        <a:t>Filled Positions</a:t>
                      </a:r>
                    </a:p>
                  </a:txBody>
                  <a:tcPr marL="6350" marR="6350" marT="6350" anchor="b">
                    <a:lnL>
                      <a:noFill/>
                    </a:lnL>
                    <a:lnR>
                      <a:noFill/>
                    </a:lnR>
                    <a:lnT>
                      <a:noFill/>
                    </a:lnT>
                    <a:lnB w="6350" cap="flat" cmpd="sng" algn="ctr">
                      <a:solidFill>
                        <a:srgbClr val="000000"/>
                      </a:solidFill>
                      <a:prstDash val="solid"/>
                      <a:round/>
                      <a:headEnd type="none" w="med" len="med"/>
                      <a:tailEnd type="none" w="med" len="med"/>
                    </a:lnB>
                    <a:solidFill>
                      <a:srgbClr val="D9D9D9"/>
                    </a:solidFill>
                  </a:tcPr>
                </a:tc>
                <a:tc>
                  <a:txBody>
                    <a:bodyPr/>
                    <a:lstStyle/>
                    <a:p>
                      <a:pPr algn="ctr" fontAlgn="b"/>
                      <a:r>
                        <a:rPr lang="en-US" sz="1800" b="1" i="0" u="none" strike="noStrike" dirty="0">
                          <a:solidFill>
                            <a:srgbClr val="000000"/>
                          </a:solidFill>
                          <a:effectLst/>
                          <a:latin typeface="Aptos Narrow" panose="020B0004020202020204" pitchFamily="34" charset="0"/>
                        </a:rPr>
                        <a:t>Vacant Positions</a:t>
                      </a:r>
                    </a:p>
                  </a:txBody>
                  <a:tcPr marL="6350" marR="6350" marT="6350" anchor="b">
                    <a:lnL>
                      <a:noFill/>
                    </a:lnL>
                    <a:lnR>
                      <a:noFill/>
                    </a:lnR>
                    <a:lnT>
                      <a:noFill/>
                    </a:lnT>
                    <a:lnB w="6350" cap="flat" cmpd="sng" algn="ctr">
                      <a:solidFill>
                        <a:srgbClr val="000000"/>
                      </a:solidFill>
                      <a:prstDash val="solid"/>
                      <a:round/>
                      <a:headEnd type="none" w="med" len="med"/>
                      <a:tailEnd type="none" w="med" len="med"/>
                    </a:lnB>
                    <a:solidFill>
                      <a:srgbClr val="D9D9D9"/>
                    </a:solidFill>
                  </a:tcPr>
                </a:tc>
                <a:tc>
                  <a:txBody>
                    <a:bodyPr/>
                    <a:lstStyle/>
                    <a:p>
                      <a:pPr algn="ctr" fontAlgn="b"/>
                      <a:r>
                        <a:rPr lang="en-US" sz="1800" b="1" i="0" u="none" strike="noStrike" dirty="0">
                          <a:solidFill>
                            <a:srgbClr val="000000"/>
                          </a:solidFill>
                          <a:effectLst/>
                          <a:latin typeface="Aptos Narrow" panose="020B0004020202020204" pitchFamily="34" charset="0"/>
                        </a:rPr>
                        <a:t>Total</a:t>
                      </a:r>
                    </a:p>
                  </a:txBody>
                  <a:tcPr marL="6350" marR="6350" marT="6350" anchor="b">
                    <a:lnL>
                      <a:noFill/>
                    </a:lnL>
                    <a:lnR>
                      <a:noFill/>
                    </a:lnR>
                    <a:lnT>
                      <a:noFill/>
                    </a:lnT>
                    <a:lnB w="6350" cap="flat" cmpd="sng"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val="2202539241"/>
                  </a:ext>
                </a:extLst>
              </a:tr>
              <a:tr h="414882">
                <a:tc>
                  <a:txBody>
                    <a:bodyPr/>
                    <a:lstStyle/>
                    <a:p>
                      <a:pPr algn="l" fontAlgn="b"/>
                      <a:r>
                        <a:rPr lang="en-US" sz="1800" b="0" i="0" u="none" strike="noStrike" dirty="0">
                          <a:solidFill>
                            <a:srgbClr val="000000"/>
                          </a:solidFill>
                          <a:effectLst/>
                          <a:latin typeface="Aptos Narrow" panose="020B0004020202020204" pitchFamily="34" charset="0"/>
                        </a:rPr>
                        <a:t>Officers of Administration</a:t>
                      </a:r>
                    </a:p>
                  </a:txBody>
                  <a:tcPr marL="6350" marR="6350" marT="6350" anchor="b">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ctr" fontAlgn="b"/>
                      <a:r>
                        <a:rPr lang="en-US" sz="1800" b="0" i="0" u="none" strike="noStrike" dirty="0">
                          <a:solidFill>
                            <a:srgbClr val="000000"/>
                          </a:solidFill>
                          <a:effectLst/>
                          <a:latin typeface="Aptos Narrow" panose="020B0004020202020204" pitchFamily="34" charset="0"/>
                        </a:rPr>
                        <a:t>42</a:t>
                      </a:r>
                    </a:p>
                  </a:txBody>
                  <a:tcPr marL="6350" marR="6350" marT="6350" anchor="b">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ctr" fontAlgn="b"/>
                      <a:r>
                        <a:rPr lang="en-US" sz="1800" b="0" i="0" u="none" strike="noStrike" dirty="0">
                          <a:solidFill>
                            <a:srgbClr val="000000"/>
                          </a:solidFill>
                          <a:effectLst/>
                          <a:latin typeface="Aptos Narrow" panose="020B0004020202020204" pitchFamily="34" charset="0"/>
                        </a:rPr>
                        <a:t>21</a:t>
                      </a:r>
                    </a:p>
                  </a:txBody>
                  <a:tcPr marL="6350" marR="6350" marT="6350" anchor="b">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ctr" fontAlgn="b"/>
                      <a:r>
                        <a:rPr lang="en-US" sz="1800" b="0" i="0" u="none" strike="noStrike" dirty="0">
                          <a:solidFill>
                            <a:srgbClr val="000000"/>
                          </a:solidFill>
                          <a:effectLst/>
                          <a:latin typeface="Aptos Narrow" panose="020B0004020202020204" pitchFamily="34" charset="0"/>
                        </a:rPr>
                        <a:t>63</a:t>
                      </a:r>
                    </a:p>
                  </a:txBody>
                  <a:tcPr marL="6350" marR="6350" marT="6350" anchor="b">
                    <a:lnL>
                      <a:noFill/>
                    </a:lnL>
                    <a:lnR>
                      <a:noFill/>
                    </a:lnR>
                    <a:lnT w="6350" cap="flat" cmpd="sng" algn="ctr">
                      <a:solidFill>
                        <a:srgbClr val="000000"/>
                      </a:solidFill>
                      <a:prstDash val="solid"/>
                      <a:round/>
                      <a:headEnd type="none" w="med" len="med"/>
                      <a:tailEnd type="none" w="med" len="med"/>
                    </a:lnT>
                    <a:lnB>
                      <a:noFill/>
                    </a:lnB>
                    <a:noFill/>
                  </a:tcPr>
                </a:tc>
                <a:extLst>
                  <a:ext uri="{0D108BD9-81ED-4DB2-BD59-A6C34878D82A}">
                    <a16:rowId xmlns:a16="http://schemas.microsoft.com/office/drawing/2014/main" val="2469408568"/>
                  </a:ext>
                </a:extLst>
              </a:tr>
              <a:tr h="367846">
                <a:tc>
                  <a:txBody>
                    <a:bodyPr/>
                    <a:lstStyle/>
                    <a:p>
                      <a:pPr algn="l" fontAlgn="b"/>
                      <a:r>
                        <a:rPr lang="en-US" sz="1800" b="0" i="0" u="none" strike="noStrike" dirty="0">
                          <a:solidFill>
                            <a:srgbClr val="000000"/>
                          </a:solidFill>
                          <a:effectLst/>
                          <a:latin typeface="Aptos Narrow" panose="020B0004020202020204" pitchFamily="34" charset="0"/>
                        </a:rPr>
                        <a:t>Classified Staff</a:t>
                      </a:r>
                    </a:p>
                  </a:txBody>
                  <a:tcPr marL="6350" marR="6350" marT="6350" anchor="b">
                    <a:lnL>
                      <a:noFill/>
                    </a:lnL>
                    <a:lnR>
                      <a:noFill/>
                    </a:lnR>
                    <a:lnT>
                      <a:noFill/>
                    </a:lnT>
                    <a:lnB>
                      <a:noFill/>
                    </a:lnB>
                    <a:noFill/>
                  </a:tcPr>
                </a:tc>
                <a:tc>
                  <a:txBody>
                    <a:bodyPr/>
                    <a:lstStyle/>
                    <a:p>
                      <a:pPr algn="ctr" fontAlgn="b"/>
                      <a:r>
                        <a:rPr lang="en-US" sz="1800" b="0" i="0" u="none" strike="noStrike" dirty="0">
                          <a:solidFill>
                            <a:srgbClr val="000000"/>
                          </a:solidFill>
                          <a:effectLst/>
                          <a:latin typeface="Aptos Narrow" panose="020B0004020202020204" pitchFamily="34" charset="0"/>
                        </a:rPr>
                        <a:t>49</a:t>
                      </a:r>
                    </a:p>
                  </a:txBody>
                  <a:tcPr marL="6350" marR="6350" marT="6350" anchor="b">
                    <a:lnL>
                      <a:noFill/>
                    </a:lnL>
                    <a:lnR>
                      <a:noFill/>
                    </a:lnR>
                    <a:lnT>
                      <a:noFill/>
                    </a:lnT>
                    <a:lnB>
                      <a:noFill/>
                    </a:lnB>
                    <a:noFill/>
                  </a:tcPr>
                </a:tc>
                <a:tc>
                  <a:txBody>
                    <a:bodyPr/>
                    <a:lstStyle/>
                    <a:p>
                      <a:pPr algn="ctr" fontAlgn="b"/>
                      <a:r>
                        <a:rPr lang="en-US" sz="1800" b="0" i="0" u="none" strike="noStrike" dirty="0">
                          <a:solidFill>
                            <a:srgbClr val="000000"/>
                          </a:solidFill>
                          <a:effectLst/>
                          <a:latin typeface="Aptos Narrow" panose="020B0004020202020204" pitchFamily="34" charset="0"/>
                        </a:rPr>
                        <a:t>21</a:t>
                      </a:r>
                    </a:p>
                  </a:txBody>
                  <a:tcPr marL="6350" marR="6350" marT="6350" anchor="b">
                    <a:lnL>
                      <a:noFill/>
                    </a:lnL>
                    <a:lnR>
                      <a:noFill/>
                    </a:lnR>
                    <a:lnT>
                      <a:noFill/>
                    </a:lnT>
                    <a:lnB>
                      <a:noFill/>
                    </a:lnB>
                    <a:noFill/>
                  </a:tcPr>
                </a:tc>
                <a:tc>
                  <a:txBody>
                    <a:bodyPr/>
                    <a:lstStyle/>
                    <a:p>
                      <a:pPr algn="ctr" fontAlgn="b"/>
                      <a:r>
                        <a:rPr lang="en-US" sz="1800" b="0" i="0" u="none" strike="noStrike" dirty="0">
                          <a:solidFill>
                            <a:srgbClr val="000000"/>
                          </a:solidFill>
                          <a:effectLst/>
                          <a:latin typeface="Aptos Narrow" panose="020B0004020202020204" pitchFamily="34" charset="0"/>
                        </a:rPr>
                        <a:t>70</a:t>
                      </a:r>
                    </a:p>
                  </a:txBody>
                  <a:tcPr marL="6350" marR="6350" marT="6350" anchor="b">
                    <a:lnL>
                      <a:noFill/>
                    </a:lnL>
                    <a:lnR>
                      <a:noFill/>
                    </a:lnR>
                    <a:lnT>
                      <a:noFill/>
                    </a:lnT>
                    <a:lnB>
                      <a:noFill/>
                    </a:lnB>
                    <a:noFill/>
                  </a:tcPr>
                </a:tc>
                <a:extLst>
                  <a:ext uri="{0D108BD9-81ED-4DB2-BD59-A6C34878D82A}">
                    <a16:rowId xmlns:a16="http://schemas.microsoft.com/office/drawing/2014/main" val="2415342474"/>
                  </a:ext>
                </a:extLst>
              </a:tr>
              <a:tr h="349908">
                <a:tc>
                  <a:txBody>
                    <a:bodyPr/>
                    <a:lstStyle/>
                    <a:p>
                      <a:pPr algn="l" fontAlgn="b"/>
                      <a:r>
                        <a:rPr lang="en-US" sz="1800" b="0" i="0" u="none" strike="noStrike" dirty="0">
                          <a:solidFill>
                            <a:srgbClr val="000000"/>
                          </a:solidFill>
                          <a:effectLst/>
                          <a:latin typeface="Aptos Narrow" panose="020B0004020202020204" pitchFamily="34" charset="0"/>
                        </a:rPr>
                        <a:t>Other Staff</a:t>
                      </a:r>
                    </a:p>
                  </a:txBody>
                  <a:tcPr marL="6350" marR="6350" marT="6350" anchor="b">
                    <a:lnL>
                      <a:noFill/>
                    </a:lnL>
                    <a:lnR>
                      <a:noFill/>
                    </a:lnR>
                    <a:lnT>
                      <a:noFill/>
                    </a:lnT>
                    <a:lnB>
                      <a:noFill/>
                    </a:lnB>
                    <a:noFill/>
                  </a:tcPr>
                </a:tc>
                <a:tc>
                  <a:txBody>
                    <a:bodyPr/>
                    <a:lstStyle/>
                    <a:p>
                      <a:pPr algn="ctr" fontAlgn="b"/>
                      <a:r>
                        <a:rPr lang="en-US" sz="1800" b="0" i="0" u="none" strike="noStrike" dirty="0">
                          <a:solidFill>
                            <a:srgbClr val="000000"/>
                          </a:solidFill>
                          <a:effectLst/>
                          <a:latin typeface="Aptos Narrow" panose="020B0004020202020204" pitchFamily="34" charset="0"/>
                        </a:rPr>
                        <a:t>6</a:t>
                      </a:r>
                    </a:p>
                  </a:txBody>
                  <a:tcPr marL="6350" marR="6350" marT="6350" anchor="b">
                    <a:lnL>
                      <a:noFill/>
                    </a:lnL>
                    <a:lnR>
                      <a:noFill/>
                    </a:lnR>
                    <a:lnT>
                      <a:noFill/>
                    </a:lnT>
                    <a:lnB>
                      <a:noFill/>
                    </a:lnB>
                    <a:noFill/>
                  </a:tcPr>
                </a:tc>
                <a:tc>
                  <a:txBody>
                    <a:bodyPr/>
                    <a:lstStyle/>
                    <a:p>
                      <a:pPr algn="ctr" fontAlgn="b"/>
                      <a:r>
                        <a:rPr lang="en-US" sz="1800" b="0" i="0" u="none" strike="noStrike" dirty="0">
                          <a:solidFill>
                            <a:srgbClr val="000000"/>
                          </a:solidFill>
                          <a:effectLst/>
                          <a:latin typeface="Aptos Narrow" panose="020B0004020202020204" pitchFamily="34" charset="0"/>
                        </a:rPr>
                        <a:t>3</a:t>
                      </a:r>
                    </a:p>
                  </a:txBody>
                  <a:tcPr marL="6350" marR="6350" marT="6350" anchor="b">
                    <a:lnL>
                      <a:noFill/>
                    </a:lnL>
                    <a:lnR>
                      <a:noFill/>
                    </a:lnR>
                    <a:lnT>
                      <a:noFill/>
                    </a:lnT>
                    <a:lnB>
                      <a:noFill/>
                    </a:lnB>
                    <a:noFill/>
                  </a:tcPr>
                </a:tc>
                <a:tc>
                  <a:txBody>
                    <a:bodyPr/>
                    <a:lstStyle/>
                    <a:p>
                      <a:pPr algn="ctr" fontAlgn="b"/>
                      <a:r>
                        <a:rPr lang="en-US" sz="1800" b="0" i="0" u="none" strike="noStrike" dirty="0">
                          <a:solidFill>
                            <a:srgbClr val="000000"/>
                          </a:solidFill>
                          <a:effectLst/>
                          <a:latin typeface="Aptos Narrow" panose="020B0004020202020204" pitchFamily="34" charset="0"/>
                        </a:rPr>
                        <a:t>9</a:t>
                      </a:r>
                    </a:p>
                  </a:txBody>
                  <a:tcPr marL="6350" marR="6350" marT="6350" anchor="b">
                    <a:lnL>
                      <a:noFill/>
                    </a:lnL>
                    <a:lnR>
                      <a:noFill/>
                    </a:lnR>
                    <a:lnT>
                      <a:noFill/>
                    </a:lnT>
                    <a:lnB>
                      <a:noFill/>
                    </a:lnB>
                    <a:noFill/>
                  </a:tcPr>
                </a:tc>
                <a:extLst>
                  <a:ext uri="{0D108BD9-81ED-4DB2-BD59-A6C34878D82A}">
                    <a16:rowId xmlns:a16="http://schemas.microsoft.com/office/drawing/2014/main" val="105128856"/>
                  </a:ext>
                </a:extLst>
              </a:tr>
              <a:tr h="304800">
                <a:tc>
                  <a:txBody>
                    <a:bodyPr/>
                    <a:lstStyle/>
                    <a:p>
                      <a:pPr algn="l" fontAlgn="b"/>
                      <a:r>
                        <a:rPr lang="en-US" sz="1800" b="0" i="0" u="none" strike="noStrike" dirty="0">
                          <a:solidFill>
                            <a:srgbClr val="000000"/>
                          </a:solidFill>
                          <a:effectLst/>
                          <a:latin typeface="Aptos Narrow" panose="020B0004020202020204" pitchFamily="34" charset="0"/>
                        </a:rPr>
                        <a:t>Tenure Track Faculty </a:t>
                      </a:r>
                    </a:p>
                  </a:txBody>
                  <a:tcPr marL="6350" marR="6350" marT="6350" anchor="b">
                    <a:lnL>
                      <a:noFill/>
                    </a:lnL>
                    <a:lnR>
                      <a:noFill/>
                    </a:lnR>
                    <a:lnT>
                      <a:noFill/>
                    </a:lnT>
                    <a:lnB>
                      <a:noFill/>
                    </a:lnB>
                    <a:noFill/>
                  </a:tcPr>
                </a:tc>
                <a:tc>
                  <a:txBody>
                    <a:bodyPr/>
                    <a:lstStyle/>
                    <a:p>
                      <a:pPr algn="ctr" fontAlgn="b"/>
                      <a:r>
                        <a:rPr lang="en-US" sz="1800" b="0" i="0" u="none" strike="noStrike" dirty="0">
                          <a:solidFill>
                            <a:srgbClr val="000000"/>
                          </a:solidFill>
                          <a:effectLst/>
                          <a:latin typeface="Aptos Narrow" panose="020B0004020202020204" pitchFamily="34" charset="0"/>
                        </a:rPr>
                        <a:t>0</a:t>
                      </a:r>
                    </a:p>
                  </a:txBody>
                  <a:tcPr marL="6350" marR="6350" marT="6350" anchor="b">
                    <a:lnL>
                      <a:noFill/>
                    </a:lnL>
                    <a:lnR>
                      <a:noFill/>
                    </a:lnR>
                    <a:lnT>
                      <a:noFill/>
                    </a:lnT>
                    <a:lnB>
                      <a:noFill/>
                    </a:lnB>
                    <a:noFill/>
                  </a:tcPr>
                </a:tc>
                <a:tc>
                  <a:txBody>
                    <a:bodyPr/>
                    <a:lstStyle/>
                    <a:p>
                      <a:pPr algn="ctr" fontAlgn="b"/>
                      <a:r>
                        <a:rPr lang="en-US" sz="1800" b="0" i="0" u="none" strike="noStrike" dirty="0">
                          <a:solidFill>
                            <a:srgbClr val="000000"/>
                          </a:solidFill>
                          <a:effectLst/>
                          <a:latin typeface="Aptos Narrow" panose="020B0004020202020204" pitchFamily="34" charset="0"/>
                        </a:rPr>
                        <a:t>14</a:t>
                      </a:r>
                    </a:p>
                  </a:txBody>
                  <a:tcPr marL="6350" marR="6350" marT="6350" anchor="b">
                    <a:lnL>
                      <a:noFill/>
                    </a:lnL>
                    <a:lnR>
                      <a:noFill/>
                    </a:lnR>
                    <a:lnT>
                      <a:noFill/>
                    </a:lnT>
                    <a:lnB>
                      <a:noFill/>
                    </a:lnB>
                    <a:noFill/>
                  </a:tcPr>
                </a:tc>
                <a:tc>
                  <a:txBody>
                    <a:bodyPr/>
                    <a:lstStyle/>
                    <a:p>
                      <a:pPr algn="ctr" fontAlgn="b"/>
                      <a:r>
                        <a:rPr lang="en-US" sz="1800" b="0" i="0" u="none" strike="noStrike" dirty="0">
                          <a:solidFill>
                            <a:srgbClr val="000000"/>
                          </a:solidFill>
                          <a:effectLst/>
                          <a:latin typeface="Aptos Narrow" panose="020B0004020202020204" pitchFamily="34" charset="0"/>
                        </a:rPr>
                        <a:t>14</a:t>
                      </a:r>
                    </a:p>
                  </a:txBody>
                  <a:tcPr marL="6350" marR="6350" marT="6350" anchor="b">
                    <a:lnL>
                      <a:noFill/>
                    </a:lnL>
                    <a:lnR>
                      <a:noFill/>
                    </a:lnR>
                    <a:lnT>
                      <a:noFill/>
                    </a:lnT>
                    <a:lnB>
                      <a:noFill/>
                    </a:lnB>
                    <a:noFill/>
                  </a:tcPr>
                </a:tc>
                <a:extLst>
                  <a:ext uri="{0D108BD9-81ED-4DB2-BD59-A6C34878D82A}">
                    <a16:rowId xmlns:a16="http://schemas.microsoft.com/office/drawing/2014/main" val="3253893300"/>
                  </a:ext>
                </a:extLst>
              </a:tr>
              <a:tr h="207010">
                <a:tc>
                  <a:txBody>
                    <a:bodyPr/>
                    <a:lstStyle/>
                    <a:p>
                      <a:pPr algn="l" fontAlgn="b"/>
                      <a:r>
                        <a:rPr lang="en-US" sz="1800" b="0" i="0" u="none" strike="noStrike" dirty="0">
                          <a:solidFill>
                            <a:srgbClr val="000000"/>
                          </a:solidFill>
                          <a:effectLst/>
                          <a:latin typeface="Aptos Narrow" panose="020B0004020202020204" pitchFamily="34" charset="0"/>
                        </a:rPr>
                        <a:t>Career Faculty </a:t>
                      </a:r>
                    </a:p>
                  </a:txBody>
                  <a:tcPr marL="6350" marR="6350" marT="6350" anchor="b">
                    <a:lnL>
                      <a:noFill/>
                    </a:lnL>
                    <a:lnR>
                      <a:noFill/>
                    </a:lnR>
                    <a:lnT>
                      <a:noFill/>
                    </a:lnT>
                    <a:lnB>
                      <a:noFill/>
                    </a:lnB>
                    <a:noFill/>
                  </a:tcPr>
                </a:tc>
                <a:tc>
                  <a:txBody>
                    <a:bodyPr/>
                    <a:lstStyle/>
                    <a:p>
                      <a:pPr algn="ctr" fontAlgn="b"/>
                      <a:r>
                        <a:rPr lang="en-US" sz="1800" b="0" i="0" u="none" strike="noStrike" dirty="0">
                          <a:solidFill>
                            <a:srgbClr val="000000"/>
                          </a:solidFill>
                          <a:effectLst/>
                          <a:latin typeface="Aptos Narrow" panose="020B0004020202020204" pitchFamily="34" charset="0"/>
                        </a:rPr>
                        <a:t>20</a:t>
                      </a:r>
                    </a:p>
                  </a:txBody>
                  <a:tcPr marL="6350" marR="6350" marT="6350" anchor="b">
                    <a:lnL>
                      <a:noFill/>
                    </a:lnL>
                    <a:lnR>
                      <a:noFill/>
                    </a:lnR>
                    <a:lnT>
                      <a:noFill/>
                    </a:lnT>
                    <a:lnB>
                      <a:noFill/>
                    </a:lnB>
                    <a:noFill/>
                  </a:tcPr>
                </a:tc>
                <a:tc>
                  <a:txBody>
                    <a:bodyPr/>
                    <a:lstStyle/>
                    <a:p>
                      <a:pPr algn="ctr" fontAlgn="b"/>
                      <a:r>
                        <a:rPr lang="en-US" sz="1800" b="0" i="0" u="none" strike="noStrike" dirty="0">
                          <a:solidFill>
                            <a:srgbClr val="000000"/>
                          </a:solidFill>
                          <a:effectLst/>
                          <a:latin typeface="Aptos Narrow" panose="020B0004020202020204" pitchFamily="34" charset="0"/>
                        </a:rPr>
                        <a:t>0</a:t>
                      </a:r>
                    </a:p>
                  </a:txBody>
                  <a:tcPr marL="6350" marR="6350" marT="6350" anchor="b">
                    <a:lnL>
                      <a:noFill/>
                    </a:lnL>
                    <a:lnR>
                      <a:noFill/>
                    </a:lnR>
                    <a:lnT>
                      <a:noFill/>
                    </a:lnT>
                    <a:lnB>
                      <a:noFill/>
                    </a:lnB>
                    <a:noFill/>
                  </a:tcPr>
                </a:tc>
                <a:tc>
                  <a:txBody>
                    <a:bodyPr/>
                    <a:lstStyle/>
                    <a:p>
                      <a:pPr algn="ctr" fontAlgn="b"/>
                      <a:r>
                        <a:rPr lang="en-US" sz="1800" b="0" i="0" u="none" strike="noStrike" dirty="0">
                          <a:solidFill>
                            <a:srgbClr val="000000"/>
                          </a:solidFill>
                          <a:effectLst/>
                          <a:latin typeface="Aptos Narrow" panose="020B0004020202020204" pitchFamily="34" charset="0"/>
                        </a:rPr>
                        <a:t>20</a:t>
                      </a:r>
                    </a:p>
                  </a:txBody>
                  <a:tcPr marL="6350" marR="6350" marT="6350" anchor="b">
                    <a:lnL>
                      <a:noFill/>
                    </a:lnL>
                    <a:lnR>
                      <a:noFill/>
                    </a:lnR>
                    <a:lnT>
                      <a:noFill/>
                    </a:lnT>
                    <a:lnB>
                      <a:noFill/>
                    </a:lnB>
                    <a:noFill/>
                  </a:tcPr>
                </a:tc>
                <a:extLst>
                  <a:ext uri="{0D108BD9-81ED-4DB2-BD59-A6C34878D82A}">
                    <a16:rowId xmlns:a16="http://schemas.microsoft.com/office/drawing/2014/main" val="2321372757"/>
                  </a:ext>
                </a:extLst>
              </a:tr>
              <a:tr h="196852">
                <a:tc>
                  <a:txBody>
                    <a:bodyPr/>
                    <a:lstStyle/>
                    <a:p>
                      <a:r>
                        <a:rPr lang="en-US" sz="1800" b="1" i="1" dirty="0">
                          <a:latin typeface="Aptos" panose="020B0004020202020204" pitchFamily="34" charset="0"/>
                        </a:rPr>
                        <a:t>Total </a:t>
                      </a:r>
                    </a:p>
                  </a:txBody>
                  <a:tcPr marL="6350" marR="6350" marT="6350" anchor="b">
                    <a:lnL>
                      <a:noFill/>
                    </a:lnL>
                    <a:lnR>
                      <a:noFill/>
                    </a:lnR>
                    <a:lnT>
                      <a:noFill/>
                    </a:lnT>
                    <a:lnB>
                      <a:noFill/>
                    </a:lnB>
                    <a:noFill/>
                  </a:tcPr>
                </a:tc>
                <a:tc>
                  <a:txBody>
                    <a:bodyPr/>
                    <a:lstStyle/>
                    <a:p>
                      <a:pPr algn="ctr" fontAlgn="b"/>
                      <a:r>
                        <a:rPr lang="en-US" sz="1800" b="1" i="1" u="none" strike="noStrike" dirty="0">
                          <a:solidFill>
                            <a:srgbClr val="000000"/>
                          </a:solidFill>
                          <a:effectLst/>
                          <a:latin typeface="Aptos" panose="020B0004020202020204" pitchFamily="34" charset="0"/>
                        </a:rPr>
                        <a:t>117</a:t>
                      </a:r>
                    </a:p>
                  </a:txBody>
                  <a:tcPr marL="6350" marR="6350" marT="6350" anchor="b">
                    <a:lnL>
                      <a:noFill/>
                    </a:lnL>
                    <a:lnR>
                      <a:noFill/>
                    </a:lnR>
                    <a:lnT>
                      <a:noFill/>
                    </a:lnT>
                    <a:lnB>
                      <a:noFill/>
                    </a:lnB>
                    <a:noFill/>
                  </a:tcPr>
                </a:tc>
                <a:tc>
                  <a:txBody>
                    <a:bodyPr/>
                    <a:lstStyle/>
                    <a:p>
                      <a:pPr algn="ctr" fontAlgn="b"/>
                      <a:r>
                        <a:rPr lang="en-US" sz="1800" b="1" i="1" u="none" strike="noStrike" dirty="0">
                          <a:solidFill>
                            <a:srgbClr val="000000"/>
                          </a:solidFill>
                          <a:effectLst/>
                          <a:latin typeface="Aptos" panose="020B0004020202020204" pitchFamily="34" charset="0"/>
                        </a:rPr>
                        <a:t>59</a:t>
                      </a:r>
                    </a:p>
                  </a:txBody>
                  <a:tcPr marL="6350" marR="6350" marT="6350" anchor="b">
                    <a:lnL>
                      <a:noFill/>
                    </a:lnL>
                    <a:lnR>
                      <a:noFill/>
                    </a:lnR>
                    <a:lnT>
                      <a:noFill/>
                    </a:lnT>
                    <a:lnB>
                      <a:noFill/>
                    </a:lnB>
                    <a:noFill/>
                  </a:tcPr>
                </a:tc>
                <a:tc>
                  <a:txBody>
                    <a:bodyPr/>
                    <a:lstStyle/>
                    <a:p>
                      <a:pPr algn="ctr" fontAlgn="b"/>
                      <a:r>
                        <a:rPr lang="en-US" sz="1800" b="1" i="1" u="none" strike="noStrike" dirty="0">
                          <a:solidFill>
                            <a:srgbClr val="000000"/>
                          </a:solidFill>
                          <a:effectLst/>
                          <a:latin typeface="Aptos" panose="020B0004020202020204" pitchFamily="34" charset="0"/>
                        </a:rPr>
                        <a:t>176</a:t>
                      </a:r>
                    </a:p>
                  </a:txBody>
                  <a:tcPr marL="6350" marR="6350" marT="6350" anchor="b">
                    <a:lnL>
                      <a:noFill/>
                    </a:lnL>
                    <a:lnR>
                      <a:noFill/>
                    </a:lnR>
                    <a:lnT>
                      <a:noFill/>
                    </a:lnT>
                    <a:lnB>
                      <a:noFill/>
                    </a:lnB>
                    <a:noFill/>
                  </a:tcPr>
                </a:tc>
                <a:extLst>
                  <a:ext uri="{0D108BD9-81ED-4DB2-BD59-A6C34878D82A}">
                    <a16:rowId xmlns:a16="http://schemas.microsoft.com/office/drawing/2014/main" val="2421258591"/>
                  </a:ext>
                </a:extLst>
              </a:tr>
            </a:tbl>
          </a:graphicData>
        </a:graphic>
      </p:graphicFrame>
      <p:sp>
        <p:nvSpPr>
          <p:cNvPr id="4" name="TextBox 3">
            <a:extLst>
              <a:ext uri="{FF2B5EF4-FFF2-40B4-BE49-F238E27FC236}">
                <a16:creationId xmlns:a16="http://schemas.microsoft.com/office/drawing/2014/main" id="{AE012A17-7BC9-D37D-1ABE-3641464CCF25}"/>
              </a:ext>
            </a:extLst>
          </p:cNvPr>
          <p:cNvSpPr txBox="1"/>
          <p:nvPr/>
        </p:nvSpPr>
        <p:spPr>
          <a:xfrm>
            <a:off x="228601" y="5297269"/>
            <a:ext cx="9829799" cy="646331"/>
          </a:xfrm>
          <a:prstGeom prst="rect">
            <a:avLst/>
          </a:prstGeom>
          <a:noFill/>
        </p:spPr>
        <p:txBody>
          <a:bodyPr wrap="square">
            <a:spAutoFit/>
          </a:bodyPr>
          <a:lstStyle/>
          <a:p>
            <a:pPr lvl="2" algn="l">
              <a:spcBef>
                <a:spcPts val="600"/>
              </a:spcBef>
              <a:spcAft>
                <a:spcPts val="600"/>
              </a:spcAft>
            </a:pPr>
            <a:r>
              <a:rPr lang="en-US" sz="1800" dirty="0">
                <a:solidFill>
                  <a:srgbClr val="003300"/>
                </a:solidFill>
                <a:latin typeface="Times New Roman" panose="02020603050405020304" pitchFamily="18" charset="0"/>
                <a:cs typeface="Times New Roman" panose="02020603050405020304" pitchFamily="18" charset="0"/>
              </a:rPr>
              <a:t>Note:  Figures for Pro </a:t>
            </a:r>
            <a:r>
              <a:rPr lang="en-US" sz="1800" dirty="0" err="1">
                <a:solidFill>
                  <a:srgbClr val="003300"/>
                </a:solidFill>
                <a:latin typeface="Times New Roman" panose="02020603050405020304" pitchFamily="18" charset="0"/>
                <a:cs typeface="Times New Roman" panose="02020603050405020304" pitchFamily="18" charset="0"/>
              </a:rPr>
              <a:t>Tem</a:t>
            </a:r>
            <a:r>
              <a:rPr lang="en-US" sz="1800" dirty="0">
                <a:solidFill>
                  <a:srgbClr val="003300"/>
                </a:solidFill>
                <a:latin typeface="Times New Roman" panose="02020603050405020304" pitchFamily="18" charset="0"/>
                <a:cs typeface="Times New Roman" panose="02020603050405020304" pitchFamily="18" charset="0"/>
              </a:rPr>
              <a:t> Faculty, Graduate Employee and undergraduate student positions are not shown on this chart as they are budgeted in dollar figures rather than by position.  </a:t>
            </a:r>
          </a:p>
        </p:txBody>
      </p:sp>
    </p:spTree>
    <p:extLst>
      <p:ext uri="{BB962C8B-B14F-4D97-AF65-F5344CB8AC3E}">
        <p14:creationId xmlns:p14="http://schemas.microsoft.com/office/powerpoint/2010/main" val="25226035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03DA07-878A-AD09-64E8-43A5D137F620}"/>
            </a:ext>
          </a:extLst>
        </p:cNvPr>
        <p:cNvGrpSpPr/>
        <p:nvPr/>
      </p:nvGrpSpPr>
      <p:grpSpPr>
        <a:xfrm>
          <a:off x="0" y="0"/>
          <a:ext cx="0" cy="0"/>
          <a:chOff x="0" y="0"/>
          <a:chExt cx="0" cy="0"/>
        </a:xfrm>
      </p:grpSpPr>
      <p:sp>
        <p:nvSpPr>
          <p:cNvPr id="5" name="Title 1">
            <a:extLst>
              <a:ext uri="{FF2B5EF4-FFF2-40B4-BE49-F238E27FC236}">
                <a16:creationId xmlns:a16="http://schemas.microsoft.com/office/drawing/2014/main" id="{7223367F-CC74-2CB9-DC94-D59CC6938276}"/>
              </a:ext>
            </a:extLst>
          </p:cNvPr>
          <p:cNvSpPr>
            <a:spLocks noGrp="1"/>
          </p:cNvSpPr>
          <p:nvPr>
            <p:ph type="title"/>
          </p:nvPr>
        </p:nvSpPr>
        <p:spPr>
          <a:xfrm>
            <a:off x="1219200" y="228600"/>
            <a:ext cx="8610600" cy="1112838"/>
          </a:xfrm>
        </p:spPr>
        <p:txBody>
          <a:bodyPr>
            <a:normAutofit/>
          </a:bodyPr>
          <a:lstStyle/>
          <a:p>
            <a:pPr algn="l"/>
            <a:r>
              <a:rPr lang="en-US" sz="3600" dirty="0">
                <a:latin typeface="Times New Roman" panose="02020603050405020304" pitchFamily="18" charset="0"/>
                <a:cs typeface="Times New Roman" panose="02020603050405020304" pitchFamily="18" charset="0"/>
              </a:rPr>
              <a:t>Personnel Impact – Filled Positions </a:t>
            </a:r>
          </a:p>
        </p:txBody>
      </p:sp>
      <p:cxnSp>
        <p:nvCxnSpPr>
          <p:cNvPr id="7" name="Straight Connector 6">
            <a:extLst>
              <a:ext uri="{FF2B5EF4-FFF2-40B4-BE49-F238E27FC236}">
                <a16:creationId xmlns:a16="http://schemas.microsoft.com/office/drawing/2014/main" id="{8B9E9D5C-276D-4E99-BB89-7FE01DA1DCF7}"/>
              </a:ext>
            </a:extLst>
          </p:cNvPr>
          <p:cNvCxnSpPr/>
          <p:nvPr/>
        </p:nvCxnSpPr>
        <p:spPr bwMode="auto">
          <a:xfrm>
            <a:off x="914400" y="1143000"/>
            <a:ext cx="10515600" cy="0"/>
          </a:xfrm>
          <a:prstGeom prst="line">
            <a:avLst/>
          </a:prstGeom>
          <a:solidFill>
            <a:schemeClr val="accent1"/>
          </a:solidFill>
          <a:ln w="28575" cap="flat" cmpd="sng" algn="ctr">
            <a:solidFill>
              <a:schemeClr val="tx1"/>
            </a:solidFill>
            <a:prstDash val="solid"/>
            <a:round/>
            <a:headEnd type="none" w="med" len="med"/>
            <a:tailEnd type="none" w="med" len="med"/>
          </a:ln>
          <a:effectLst/>
        </p:spPr>
      </p:cxnSp>
      <p:graphicFrame>
        <p:nvGraphicFramePr>
          <p:cNvPr id="2" name="Table 1">
            <a:extLst>
              <a:ext uri="{FF2B5EF4-FFF2-40B4-BE49-F238E27FC236}">
                <a16:creationId xmlns:a16="http://schemas.microsoft.com/office/drawing/2014/main" id="{D417E1DD-8449-1D75-0BF0-75E6B57309F4}"/>
              </a:ext>
            </a:extLst>
          </p:cNvPr>
          <p:cNvGraphicFramePr>
            <a:graphicFrameLocks noGrp="1"/>
          </p:cNvGraphicFramePr>
          <p:nvPr>
            <p:extLst>
              <p:ext uri="{D42A27DB-BD31-4B8C-83A1-F6EECF244321}">
                <p14:modId xmlns:p14="http://schemas.microsoft.com/office/powerpoint/2010/main" val="2938560007"/>
              </p:ext>
            </p:extLst>
          </p:nvPr>
        </p:nvGraphicFramePr>
        <p:xfrm>
          <a:off x="1181100" y="1935684"/>
          <a:ext cx="9829800" cy="2712516"/>
        </p:xfrm>
        <a:graphic>
          <a:graphicData uri="http://schemas.openxmlformats.org/drawingml/2006/table">
            <a:tbl>
              <a:tblPr/>
              <a:tblGrid>
                <a:gridCol w="3200400">
                  <a:extLst>
                    <a:ext uri="{9D8B030D-6E8A-4147-A177-3AD203B41FA5}">
                      <a16:colId xmlns:a16="http://schemas.microsoft.com/office/drawing/2014/main" val="1448896331"/>
                    </a:ext>
                  </a:extLst>
                </a:gridCol>
                <a:gridCol w="2209800">
                  <a:extLst>
                    <a:ext uri="{9D8B030D-6E8A-4147-A177-3AD203B41FA5}">
                      <a16:colId xmlns:a16="http://schemas.microsoft.com/office/drawing/2014/main" val="2226102727"/>
                    </a:ext>
                  </a:extLst>
                </a:gridCol>
                <a:gridCol w="2209800">
                  <a:extLst>
                    <a:ext uri="{9D8B030D-6E8A-4147-A177-3AD203B41FA5}">
                      <a16:colId xmlns:a16="http://schemas.microsoft.com/office/drawing/2014/main" val="1924726121"/>
                    </a:ext>
                  </a:extLst>
                </a:gridCol>
                <a:gridCol w="2209800">
                  <a:extLst>
                    <a:ext uri="{9D8B030D-6E8A-4147-A177-3AD203B41FA5}">
                      <a16:colId xmlns:a16="http://schemas.microsoft.com/office/drawing/2014/main" val="132870231"/>
                    </a:ext>
                  </a:extLst>
                </a:gridCol>
              </a:tblGrid>
              <a:tr h="457200">
                <a:tc>
                  <a:txBody>
                    <a:bodyPr/>
                    <a:lstStyle/>
                    <a:p>
                      <a:pPr algn="l" fontAlgn="b"/>
                      <a:r>
                        <a:rPr lang="en-US" sz="1800" b="1" i="0" u="none" strike="noStrike" dirty="0">
                          <a:solidFill>
                            <a:srgbClr val="000000"/>
                          </a:solidFill>
                          <a:effectLst/>
                          <a:latin typeface="Aptos Narrow" panose="020B0004020202020204" pitchFamily="34" charset="0"/>
                        </a:rPr>
                        <a:t>Personnel Reductions (Headcount)</a:t>
                      </a:r>
                    </a:p>
                  </a:txBody>
                  <a:tcPr marL="6350" marR="6350" marT="6350" anchor="b">
                    <a:lnL>
                      <a:noFill/>
                    </a:lnL>
                    <a:lnR>
                      <a:noFill/>
                    </a:lnR>
                    <a:lnT>
                      <a:noFill/>
                    </a:lnT>
                    <a:lnB w="6350" cap="flat" cmpd="sng" algn="ctr">
                      <a:solidFill>
                        <a:srgbClr val="000000"/>
                      </a:solidFill>
                      <a:prstDash val="solid"/>
                      <a:round/>
                      <a:headEnd type="none" w="med" len="med"/>
                      <a:tailEnd type="none" w="med" len="med"/>
                    </a:lnB>
                    <a:solidFill>
                      <a:srgbClr val="D9D9D9"/>
                    </a:solidFill>
                  </a:tcPr>
                </a:tc>
                <a:tc>
                  <a:txBody>
                    <a:bodyPr/>
                    <a:lstStyle/>
                    <a:p>
                      <a:pPr algn="ctr" fontAlgn="b"/>
                      <a:r>
                        <a:rPr lang="en-US" sz="1800" b="1" i="0" u="none" strike="noStrike" dirty="0">
                          <a:solidFill>
                            <a:srgbClr val="000000"/>
                          </a:solidFill>
                          <a:effectLst/>
                          <a:latin typeface="Aptos Narrow" panose="020B0004020202020204" pitchFamily="34" charset="0"/>
                        </a:rPr>
                        <a:t>Spring / Summer 2025 Actions</a:t>
                      </a:r>
                    </a:p>
                  </a:txBody>
                  <a:tcPr marL="6350" marR="6350" marT="6350" anchor="b">
                    <a:lnL>
                      <a:noFill/>
                    </a:lnL>
                    <a:lnR>
                      <a:noFill/>
                    </a:lnR>
                    <a:lnT>
                      <a:noFill/>
                    </a:lnT>
                    <a:lnB w="6350" cap="flat" cmpd="sng" algn="ctr">
                      <a:solidFill>
                        <a:srgbClr val="000000"/>
                      </a:solidFill>
                      <a:prstDash val="solid"/>
                      <a:round/>
                      <a:headEnd type="none" w="med" len="med"/>
                      <a:tailEnd type="none" w="med" len="med"/>
                    </a:lnB>
                    <a:solidFill>
                      <a:srgbClr val="D9D9D9"/>
                    </a:solidFill>
                  </a:tcPr>
                </a:tc>
                <a:tc>
                  <a:txBody>
                    <a:bodyPr/>
                    <a:lstStyle/>
                    <a:p>
                      <a:pPr algn="ctr" fontAlgn="b"/>
                      <a:r>
                        <a:rPr lang="en-US" sz="1800" b="1" i="0" u="none" strike="noStrike" dirty="0">
                          <a:solidFill>
                            <a:srgbClr val="000000"/>
                          </a:solidFill>
                          <a:effectLst/>
                          <a:latin typeface="Aptos Narrow" panose="020B0004020202020204" pitchFamily="34" charset="0"/>
                        </a:rPr>
                        <a:t>Fall 2025 Actions</a:t>
                      </a:r>
                    </a:p>
                  </a:txBody>
                  <a:tcPr marL="6350" marR="6350" marT="6350" anchor="b">
                    <a:lnL>
                      <a:noFill/>
                    </a:lnL>
                    <a:lnR>
                      <a:noFill/>
                    </a:lnR>
                    <a:lnT>
                      <a:noFill/>
                    </a:lnT>
                    <a:lnB w="6350" cap="flat" cmpd="sng" algn="ctr">
                      <a:solidFill>
                        <a:srgbClr val="000000"/>
                      </a:solidFill>
                      <a:prstDash val="solid"/>
                      <a:round/>
                      <a:headEnd type="none" w="med" len="med"/>
                      <a:tailEnd type="none" w="med" len="med"/>
                    </a:lnB>
                    <a:solidFill>
                      <a:srgbClr val="D9D9D9"/>
                    </a:solidFill>
                  </a:tcPr>
                </a:tc>
                <a:tc>
                  <a:txBody>
                    <a:bodyPr/>
                    <a:lstStyle/>
                    <a:p>
                      <a:pPr algn="ctr" fontAlgn="b"/>
                      <a:r>
                        <a:rPr lang="en-US" sz="1800" b="1" i="0" u="none" strike="noStrike" dirty="0">
                          <a:solidFill>
                            <a:srgbClr val="000000"/>
                          </a:solidFill>
                          <a:effectLst/>
                          <a:latin typeface="Aptos Narrow" panose="020B0004020202020204" pitchFamily="34" charset="0"/>
                        </a:rPr>
                        <a:t>Total Actions</a:t>
                      </a:r>
                    </a:p>
                  </a:txBody>
                  <a:tcPr marL="6350" marR="6350" marT="6350" anchor="b">
                    <a:lnL>
                      <a:noFill/>
                    </a:lnL>
                    <a:lnR>
                      <a:noFill/>
                    </a:lnR>
                    <a:lnT>
                      <a:noFill/>
                    </a:lnT>
                    <a:lnB w="6350" cap="flat" cmpd="sng"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val="2202539241"/>
                  </a:ext>
                </a:extLst>
              </a:tr>
              <a:tr h="414882">
                <a:tc>
                  <a:txBody>
                    <a:bodyPr/>
                    <a:lstStyle/>
                    <a:p>
                      <a:pPr algn="l" fontAlgn="b"/>
                      <a:r>
                        <a:rPr lang="en-US" sz="1800" b="0" i="0" u="none" strike="noStrike" dirty="0">
                          <a:solidFill>
                            <a:srgbClr val="000000"/>
                          </a:solidFill>
                          <a:effectLst/>
                          <a:latin typeface="Aptos Narrow" panose="020B0004020202020204" pitchFamily="34" charset="0"/>
                        </a:rPr>
                        <a:t>Officers of Administration</a:t>
                      </a:r>
                    </a:p>
                  </a:txBody>
                  <a:tcPr marL="6350" marR="6350" marT="6350" anchor="b">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ctr" fontAlgn="b"/>
                      <a:r>
                        <a:rPr lang="en-US" sz="1800" b="0" i="0" u="none" strike="noStrike" dirty="0">
                          <a:solidFill>
                            <a:srgbClr val="000000"/>
                          </a:solidFill>
                          <a:effectLst/>
                          <a:latin typeface="Aptos Narrow" panose="020B0004020202020204" pitchFamily="34" charset="0"/>
                        </a:rPr>
                        <a:t>14</a:t>
                      </a:r>
                    </a:p>
                  </a:txBody>
                  <a:tcPr marL="6350" marR="6350" marT="6350" anchor="b">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ctr" fontAlgn="b"/>
                      <a:r>
                        <a:rPr lang="en-US" sz="1800" b="0" i="0" u="none" strike="noStrike" dirty="0">
                          <a:solidFill>
                            <a:srgbClr val="000000"/>
                          </a:solidFill>
                          <a:effectLst/>
                          <a:latin typeface="Aptos Narrow" panose="020B0004020202020204" pitchFamily="34" charset="0"/>
                        </a:rPr>
                        <a:t>28</a:t>
                      </a:r>
                    </a:p>
                  </a:txBody>
                  <a:tcPr marL="6350" marR="6350" marT="6350" anchor="b">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ctr" fontAlgn="b"/>
                      <a:r>
                        <a:rPr lang="en-US" sz="1800" b="0" i="0" u="none" strike="noStrike" dirty="0">
                          <a:solidFill>
                            <a:srgbClr val="000000"/>
                          </a:solidFill>
                          <a:effectLst/>
                          <a:latin typeface="Aptos Narrow" panose="020B0004020202020204" pitchFamily="34" charset="0"/>
                        </a:rPr>
                        <a:t>42</a:t>
                      </a:r>
                    </a:p>
                  </a:txBody>
                  <a:tcPr marL="6350" marR="6350" marT="6350" anchor="b">
                    <a:lnL>
                      <a:noFill/>
                    </a:lnL>
                    <a:lnR>
                      <a:noFill/>
                    </a:lnR>
                    <a:lnT w="6350" cap="flat" cmpd="sng" algn="ctr">
                      <a:solidFill>
                        <a:srgbClr val="000000"/>
                      </a:solidFill>
                      <a:prstDash val="solid"/>
                      <a:round/>
                      <a:headEnd type="none" w="med" len="med"/>
                      <a:tailEnd type="none" w="med" len="med"/>
                    </a:lnT>
                    <a:lnB>
                      <a:noFill/>
                    </a:lnB>
                    <a:noFill/>
                  </a:tcPr>
                </a:tc>
                <a:extLst>
                  <a:ext uri="{0D108BD9-81ED-4DB2-BD59-A6C34878D82A}">
                    <a16:rowId xmlns:a16="http://schemas.microsoft.com/office/drawing/2014/main" val="2469408568"/>
                  </a:ext>
                </a:extLst>
              </a:tr>
              <a:tr h="367846">
                <a:tc>
                  <a:txBody>
                    <a:bodyPr/>
                    <a:lstStyle/>
                    <a:p>
                      <a:pPr algn="l" fontAlgn="b"/>
                      <a:r>
                        <a:rPr lang="en-US" sz="1800" b="0" i="0" u="none" strike="noStrike" dirty="0">
                          <a:solidFill>
                            <a:srgbClr val="000000"/>
                          </a:solidFill>
                          <a:effectLst/>
                          <a:latin typeface="Aptos Narrow" panose="020B0004020202020204" pitchFamily="34" charset="0"/>
                        </a:rPr>
                        <a:t>Classified Staff</a:t>
                      </a:r>
                    </a:p>
                  </a:txBody>
                  <a:tcPr marL="6350" marR="6350" marT="6350" anchor="b">
                    <a:lnL>
                      <a:noFill/>
                    </a:lnL>
                    <a:lnR>
                      <a:noFill/>
                    </a:lnR>
                    <a:lnT>
                      <a:noFill/>
                    </a:lnT>
                    <a:lnB>
                      <a:noFill/>
                    </a:lnB>
                    <a:noFill/>
                  </a:tcPr>
                </a:tc>
                <a:tc>
                  <a:txBody>
                    <a:bodyPr/>
                    <a:lstStyle/>
                    <a:p>
                      <a:pPr algn="ctr" fontAlgn="b"/>
                      <a:r>
                        <a:rPr lang="en-US" sz="1800" b="0" i="0" u="none" strike="noStrike" dirty="0">
                          <a:solidFill>
                            <a:srgbClr val="000000"/>
                          </a:solidFill>
                          <a:effectLst/>
                          <a:latin typeface="Aptos Narrow" panose="020B0004020202020204" pitchFamily="34" charset="0"/>
                        </a:rPr>
                        <a:t>28</a:t>
                      </a:r>
                    </a:p>
                  </a:txBody>
                  <a:tcPr marL="6350" marR="6350" marT="6350" anchor="b">
                    <a:lnL>
                      <a:noFill/>
                    </a:lnL>
                    <a:lnR>
                      <a:noFill/>
                    </a:lnR>
                    <a:lnT>
                      <a:noFill/>
                    </a:lnT>
                    <a:lnB>
                      <a:noFill/>
                    </a:lnB>
                    <a:noFill/>
                  </a:tcPr>
                </a:tc>
                <a:tc>
                  <a:txBody>
                    <a:bodyPr/>
                    <a:lstStyle/>
                    <a:p>
                      <a:pPr algn="ctr" fontAlgn="b"/>
                      <a:r>
                        <a:rPr lang="en-US" sz="1800" b="0" i="0" u="none" strike="noStrike" dirty="0">
                          <a:solidFill>
                            <a:srgbClr val="000000"/>
                          </a:solidFill>
                          <a:effectLst/>
                          <a:latin typeface="Aptos Narrow" panose="020B0004020202020204" pitchFamily="34" charset="0"/>
                        </a:rPr>
                        <a:t>21</a:t>
                      </a:r>
                    </a:p>
                  </a:txBody>
                  <a:tcPr marL="6350" marR="6350" marT="6350" anchor="b">
                    <a:lnL>
                      <a:noFill/>
                    </a:lnL>
                    <a:lnR>
                      <a:noFill/>
                    </a:lnR>
                    <a:lnT>
                      <a:noFill/>
                    </a:lnT>
                    <a:lnB>
                      <a:noFill/>
                    </a:lnB>
                    <a:noFill/>
                  </a:tcPr>
                </a:tc>
                <a:tc>
                  <a:txBody>
                    <a:bodyPr/>
                    <a:lstStyle/>
                    <a:p>
                      <a:pPr algn="ctr" fontAlgn="b"/>
                      <a:r>
                        <a:rPr lang="en-US" sz="1800" b="0" i="0" u="none" strike="noStrike" dirty="0">
                          <a:solidFill>
                            <a:srgbClr val="000000"/>
                          </a:solidFill>
                          <a:effectLst/>
                          <a:latin typeface="Aptos Narrow" panose="020B0004020202020204" pitchFamily="34" charset="0"/>
                        </a:rPr>
                        <a:t>49</a:t>
                      </a:r>
                    </a:p>
                  </a:txBody>
                  <a:tcPr marL="6350" marR="6350" marT="6350" anchor="b">
                    <a:lnL>
                      <a:noFill/>
                    </a:lnL>
                    <a:lnR>
                      <a:noFill/>
                    </a:lnR>
                    <a:lnT>
                      <a:noFill/>
                    </a:lnT>
                    <a:lnB>
                      <a:noFill/>
                    </a:lnB>
                    <a:noFill/>
                  </a:tcPr>
                </a:tc>
                <a:extLst>
                  <a:ext uri="{0D108BD9-81ED-4DB2-BD59-A6C34878D82A}">
                    <a16:rowId xmlns:a16="http://schemas.microsoft.com/office/drawing/2014/main" val="2415342474"/>
                  </a:ext>
                </a:extLst>
              </a:tr>
              <a:tr h="349908">
                <a:tc>
                  <a:txBody>
                    <a:bodyPr/>
                    <a:lstStyle/>
                    <a:p>
                      <a:pPr algn="l" fontAlgn="b"/>
                      <a:r>
                        <a:rPr lang="en-US" sz="1800" b="0" i="0" u="none" strike="noStrike" dirty="0">
                          <a:solidFill>
                            <a:srgbClr val="000000"/>
                          </a:solidFill>
                          <a:effectLst/>
                          <a:latin typeface="Aptos Narrow" panose="020B0004020202020204" pitchFamily="34" charset="0"/>
                        </a:rPr>
                        <a:t>Other Staff</a:t>
                      </a:r>
                    </a:p>
                  </a:txBody>
                  <a:tcPr marL="6350" marR="6350" marT="6350" anchor="b">
                    <a:lnL>
                      <a:noFill/>
                    </a:lnL>
                    <a:lnR>
                      <a:noFill/>
                    </a:lnR>
                    <a:lnT>
                      <a:noFill/>
                    </a:lnT>
                    <a:lnB>
                      <a:noFill/>
                    </a:lnB>
                    <a:noFill/>
                  </a:tcPr>
                </a:tc>
                <a:tc>
                  <a:txBody>
                    <a:bodyPr/>
                    <a:lstStyle/>
                    <a:p>
                      <a:pPr algn="ctr" fontAlgn="b"/>
                      <a:r>
                        <a:rPr lang="en-US" sz="1800" b="0" i="0" u="none" strike="noStrike" dirty="0">
                          <a:solidFill>
                            <a:srgbClr val="000000"/>
                          </a:solidFill>
                          <a:effectLst/>
                          <a:latin typeface="Aptos Narrow" panose="020B0004020202020204" pitchFamily="34" charset="0"/>
                        </a:rPr>
                        <a:t>0</a:t>
                      </a:r>
                    </a:p>
                  </a:txBody>
                  <a:tcPr marL="6350" marR="6350" marT="6350" anchor="b">
                    <a:lnL>
                      <a:noFill/>
                    </a:lnL>
                    <a:lnR>
                      <a:noFill/>
                    </a:lnR>
                    <a:lnT>
                      <a:noFill/>
                    </a:lnT>
                    <a:lnB>
                      <a:noFill/>
                    </a:lnB>
                    <a:noFill/>
                  </a:tcPr>
                </a:tc>
                <a:tc>
                  <a:txBody>
                    <a:bodyPr/>
                    <a:lstStyle/>
                    <a:p>
                      <a:pPr algn="ctr" fontAlgn="b"/>
                      <a:r>
                        <a:rPr lang="en-US" sz="1800" b="0" i="0" u="none" strike="noStrike" dirty="0">
                          <a:solidFill>
                            <a:srgbClr val="000000"/>
                          </a:solidFill>
                          <a:effectLst/>
                          <a:latin typeface="Aptos Narrow" panose="020B0004020202020204" pitchFamily="34" charset="0"/>
                        </a:rPr>
                        <a:t>6</a:t>
                      </a:r>
                    </a:p>
                  </a:txBody>
                  <a:tcPr marL="6350" marR="6350" marT="6350" anchor="b">
                    <a:lnL>
                      <a:noFill/>
                    </a:lnL>
                    <a:lnR>
                      <a:noFill/>
                    </a:lnR>
                    <a:lnT>
                      <a:noFill/>
                    </a:lnT>
                    <a:lnB>
                      <a:noFill/>
                    </a:lnB>
                    <a:noFill/>
                  </a:tcPr>
                </a:tc>
                <a:tc>
                  <a:txBody>
                    <a:bodyPr/>
                    <a:lstStyle/>
                    <a:p>
                      <a:pPr algn="ctr" fontAlgn="b"/>
                      <a:r>
                        <a:rPr lang="en-US" sz="1800" b="0" i="0" u="none" strike="noStrike" dirty="0">
                          <a:solidFill>
                            <a:srgbClr val="000000"/>
                          </a:solidFill>
                          <a:effectLst/>
                          <a:latin typeface="Aptos Narrow" panose="020B0004020202020204" pitchFamily="34" charset="0"/>
                        </a:rPr>
                        <a:t>6</a:t>
                      </a:r>
                    </a:p>
                  </a:txBody>
                  <a:tcPr marL="6350" marR="6350" marT="6350" anchor="b">
                    <a:lnL>
                      <a:noFill/>
                    </a:lnL>
                    <a:lnR>
                      <a:noFill/>
                    </a:lnR>
                    <a:lnT>
                      <a:noFill/>
                    </a:lnT>
                    <a:lnB>
                      <a:noFill/>
                    </a:lnB>
                    <a:noFill/>
                  </a:tcPr>
                </a:tc>
                <a:extLst>
                  <a:ext uri="{0D108BD9-81ED-4DB2-BD59-A6C34878D82A}">
                    <a16:rowId xmlns:a16="http://schemas.microsoft.com/office/drawing/2014/main" val="105128856"/>
                  </a:ext>
                </a:extLst>
              </a:tr>
              <a:tr h="304800">
                <a:tc>
                  <a:txBody>
                    <a:bodyPr/>
                    <a:lstStyle/>
                    <a:p>
                      <a:pPr algn="l" fontAlgn="b"/>
                      <a:r>
                        <a:rPr lang="en-US" sz="1800" b="0" i="0" u="none" strike="noStrike" dirty="0">
                          <a:solidFill>
                            <a:srgbClr val="000000"/>
                          </a:solidFill>
                          <a:effectLst/>
                          <a:latin typeface="Aptos Narrow" panose="020B0004020202020204" pitchFamily="34" charset="0"/>
                        </a:rPr>
                        <a:t>Tenure Track Faculty </a:t>
                      </a:r>
                    </a:p>
                  </a:txBody>
                  <a:tcPr marL="6350" marR="6350" marT="6350" anchor="b">
                    <a:lnL>
                      <a:noFill/>
                    </a:lnL>
                    <a:lnR>
                      <a:noFill/>
                    </a:lnR>
                    <a:lnT>
                      <a:noFill/>
                    </a:lnT>
                    <a:lnB>
                      <a:noFill/>
                    </a:lnB>
                    <a:noFill/>
                  </a:tcPr>
                </a:tc>
                <a:tc>
                  <a:txBody>
                    <a:bodyPr/>
                    <a:lstStyle/>
                    <a:p>
                      <a:pPr algn="ctr" fontAlgn="b"/>
                      <a:r>
                        <a:rPr lang="en-US" sz="1800" b="0" i="0" u="none" strike="noStrike" dirty="0">
                          <a:solidFill>
                            <a:srgbClr val="000000"/>
                          </a:solidFill>
                          <a:effectLst/>
                          <a:latin typeface="Aptos Narrow" panose="020B0004020202020204" pitchFamily="34" charset="0"/>
                        </a:rPr>
                        <a:t>0</a:t>
                      </a:r>
                    </a:p>
                  </a:txBody>
                  <a:tcPr marL="6350" marR="6350" marT="6350" anchor="b">
                    <a:lnL>
                      <a:noFill/>
                    </a:lnL>
                    <a:lnR>
                      <a:noFill/>
                    </a:lnR>
                    <a:lnT>
                      <a:noFill/>
                    </a:lnT>
                    <a:lnB>
                      <a:noFill/>
                    </a:lnB>
                    <a:noFill/>
                  </a:tcPr>
                </a:tc>
                <a:tc>
                  <a:txBody>
                    <a:bodyPr/>
                    <a:lstStyle/>
                    <a:p>
                      <a:pPr algn="ctr" fontAlgn="b"/>
                      <a:r>
                        <a:rPr lang="en-US" sz="1800" b="0" i="0" u="none" strike="noStrike" dirty="0">
                          <a:solidFill>
                            <a:srgbClr val="000000"/>
                          </a:solidFill>
                          <a:effectLst/>
                          <a:latin typeface="Aptos Narrow" panose="020B0004020202020204" pitchFamily="34" charset="0"/>
                        </a:rPr>
                        <a:t>0</a:t>
                      </a:r>
                    </a:p>
                  </a:txBody>
                  <a:tcPr marL="6350" marR="6350" marT="6350" anchor="b">
                    <a:lnL>
                      <a:noFill/>
                    </a:lnL>
                    <a:lnR>
                      <a:noFill/>
                    </a:lnR>
                    <a:lnT>
                      <a:noFill/>
                    </a:lnT>
                    <a:lnB>
                      <a:noFill/>
                    </a:lnB>
                    <a:noFill/>
                  </a:tcPr>
                </a:tc>
                <a:tc>
                  <a:txBody>
                    <a:bodyPr/>
                    <a:lstStyle/>
                    <a:p>
                      <a:pPr algn="ctr" fontAlgn="b"/>
                      <a:r>
                        <a:rPr lang="en-US" sz="1800" b="0" i="0" u="none" strike="noStrike" dirty="0">
                          <a:solidFill>
                            <a:srgbClr val="000000"/>
                          </a:solidFill>
                          <a:effectLst/>
                          <a:latin typeface="Aptos Narrow" panose="020B0004020202020204" pitchFamily="34" charset="0"/>
                        </a:rPr>
                        <a:t>0</a:t>
                      </a:r>
                    </a:p>
                  </a:txBody>
                  <a:tcPr marL="6350" marR="6350" marT="6350" anchor="b">
                    <a:lnL>
                      <a:noFill/>
                    </a:lnL>
                    <a:lnR>
                      <a:noFill/>
                    </a:lnR>
                    <a:lnT>
                      <a:noFill/>
                    </a:lnT>
                    <a:lnB>
                      <a:noFill/>
                    </a:lnB>
                    <a:noFill/>
                  </a:tcPr>
                </a:tc>
                <a:extLst>
                  <a:ext uri="{0D108BD9-81ED-4DB2-BD59-A6C34878D82A}">
                    <a16:rowId xmlns:a16="http://schemas.microsoft.com/office/drawing/2014/main" val="3253893300"/>
                  </a:ext>
                </a:extLst>
              </a:tr>
              <a:tr h="228600">
                <a:tc>
                  <a:txBody>
                    <a:bodyPr/>
                    <a:lstStyle/>
                    <a:p>
                      <a:pPr algn="l" fontAlgn="b"/>
                      <a:r>
                        <a:rPr lang="en-US" sz="1800" b="0" i="0" u="none" strike="noStrike" dirty="0">
                          <a:solidFill>
                            <a:srgbClr val="000000"/>
                          </a:solidFill>
                          <a:effectLst/>
                          <a:latin typeface="Aptos Narrow" panose="020B0004020202020204" pitchFamily="34" charset="0"/>
                        </a:rPr>
                        <a:t>Career Faculty </a:t>
                      </a:r>
                    </a:p>
                  </a:txBody>
                  <a:tcPr marL="6350" marR="6350" marT="6350" anchor="b">
                    <a:lnL>
                      <a:noFill/>
                    </a:lnL>
                    <a:lnR>
                      <a:noFill/>
                    </a:lnR>
                    <a:lnT>
                      <a:noFill/>
                    </a:lnT>
                    <a:lnB>
                      <a:noFill/>
                    </a:lnB>
                    <a:noFill/>
                  </a:tcPr>
                </a:tc>
                <a:tc>
                  <a:txBody>
                    <a:bodyPr/>
                    <a:lstStyle/>
                    <a:p>
                      <a:pPr algn="ctr" fontAlgn="b"/>
                      <a:r>
                        <a:rPr lang="en-US" sz="1800" b="0" i="0" u="none" strike="noStrike" dirty="0">
                          <a:solidFill>
                            <a:srgbClr val="000000"/>
                          </a:solidFill>
                          <a:effectLst/>
                          <a:latin typeface="Aptos Narrow" panose="020B0004020202020204" pitchFamily="34" charset="0"/>
                        </a:rPr>
                        <a:t>15</a:t>
                      </a:r>
                    </a:p>
                  </a:txBody>
                  <a:tcPr marL="6350" marR="6350" marT="6350" anchor="b">
                    <a:lnL>
                      <a:noFill/>
                    </a:lnL>
                    <a:lnR>
                      <a:noFill/>
                    </a:lnR>
                    <a:lnT>
                      <a:noFill/>
                    </a:lnT>
                    <a:lnB>
                      <a:noFill/>
                    </a:lnB>
                    <a:noFill/>
                  </a:tcPr>
                </a:tc>
                <a:tc>
                  <a:txBody>
                    <a:bodyPr/>
                    <a:lstStyle/>
                    <a:p>
                      <a:pPr algn="ctr" fontAlgn="b"/>
                      <a:r>
                        <a:rPr lang="en-US" sz="1800" b="0" i="0" u="none" strike="noStrike" dirty="0">
                          <a:solidFill>
                            <a:srgbClr val="000000"/>
                          </a:solidFill>
                          <a:effectLst/>
                          <a:latin typeface="Aptos Narrow" panose="020B0004020202020204" pitchFamily="34" charset="0"/>
                        </a:rPr>
                        <a:t>5</a:t>
                      </a:r>
                    </a:p>
                  </a:txBody>
                  <a:tcPr marL="6350" marR="6350" marT="6350" anchor="b">
                    <a:lnL>
                      <a:noFill/>
                    </a:lnL>
                    <a:lnR>
                      <a:noFill/>
                    </a:lnR>
                    <a:lnT>
                      <a:noFill/>
                    </a:lnT>
                    <a:lnB>
                      <a:noFill/>
                    </a:lnB>
                    <a:noFill/>
                  </a:tcPr>
                </a:tc>
                <a:tc>
                  <a:txBody>
                    <a:bodyPr/>
                    <a:lstStyle/>
                    <a:p>
                      <a:pPr algn="ctr" fontAlgn="b"/>
                      <a:r>
                        <a:rPr lang="en-US" sz="1800" b="0" i="0" u="none" strike="noStrike" dirty="0">
                          <a:solidFill>
                            <a:srgbClr val="000000"/>
                          </a:solidFill>
                          <a:effectLst/>
                          <a:latin typeface="Aptos Narrow" panose="020B0004020202020204" pitchFamily="34" charset="0"/>
                        </a:rPr>
                        <a:t>20</a:t>
                      </a:r>
                    </a:p>
                  </a:txBody>
                  <a:tcPr marL="6350" marR="6350" marT="6350" anchor="b">
                    <a:lnL>
                      <a:noFill/>
                    </a:lnL>
                    <a:lnR>
                      <a:noFill/>
                    </a:lnR>
                    <a:lnT>
                      <a:noFill/>
                    </a:lnT>
                    <a:lnB>
                      <a:noFill/>
                    </a:lnB>
                    <a:noFill/>
                  </a:tcPr>
                </a:tc>
                <a:extLst>
                  <a:ext uri="{0D108BD9-81ED-4DB2-BD59-A6C34878D82A}">
                    <a16:rowId xmlns:a16="http://schemas.microsoft.com/office/drawing/2014/main" val="2321372757"/>
                  </a:ext>
                </a:extLst>
              </a:tr>
              <a:tr h="196852">
                <a:tc>
                  <a:txBody>
                    <a:bodyPr/>
                    <a:lstStyle/>
                    <a:p>
                      <a:r>
                        <a:rPr lang="en-US" sz="1800" b="1" i="1" dirty="0">
                          <a:latin typeface="Aptos" panose="020B0004020202020204" pitchFamily="34" charset="0"/>
                        </a:rPr>
                        <a:t>Total </a:t>
                      </a:r>
                    </a:p>
                  </a:txBody>
                  <a:tcPr marL="6350" marR="6350" marT="6350" anchor="b">
                    <a:lnL>
                      <a:noFill/>
                    </a:lnL>
                    <a:lnR>
                      <a:noFill/>
                    </a:lnR>
                    <a:lnT>
                      <a:noFill/>
                    </a:lnT>
                    <a:lnB>
                      <a:noFill/>
                    </a:lnB>
                    <a:noFill/>
                  </a:tcPr>
                </a:tc>
                <a:tc>
                  <a:txBody>
                    <a:bodyPr/>
                    <a:lstStyle/>
                    <a:p>
                      <a:pPr algn="ctr" fontAlgn="b"/>
                      <a:r>
                        <a:rPr lang="en-US" sz="1800" b="1" i="1" u="none" strike="noStrike" dirty="0">
                          <a:solidFill>
                            <a:srgbClr val="000000"/>
                          </a:solidFill>
                          <a:effectLst/>
                          <a:latin typeface="Aptos" panose="020B0004020202020204" pitchFamily="34" charset="0"/>
                        </a:rPr>
                        <a:t>57</a:t>
                      </a:r>
                    </a:p>
                  </a:txBody>
                  <a:tcPr marL="6350" marR="6350" marT="6350" anchor="b">
                    <a:lnL>
                      <a:noFill/>
                    </a:lnL>
                    <a:lnR>
                      <a:noFill/>
                    </a:lnR>
                    <a:lnT>
                      <a:noFill/>
                    </a:lnT>
                    <a:lnB>
                      <a:noFill/>
                    </a:lnB>
                    <a:noFill/>
                  </a:tcPr>
                </a:tc>
                <a:tc>
                  <a:txBody>
                    <a:bodyPr/>
                    <a:lstStyle/>
                    <a:p>
                      <a:pPr algn="ctr" fontAlgn="b"/>
                      <a:r>
                        <a:rPr lang="en-US" sz="1800" b="1" i="1" u="none" strike="noStrike" dirty="0">
                          <a:solidFill>
                            <a:srgbClr val="000000"/>
                          </a:solidFill>
                          <a:effectLst/>
                          <a:latin typeface="Aptos" panose="020B0004020202020204" pitchFamily="34" charset="0"/>
                        </a:rPr>
                        <a:t>60</a:t>
                      </a:r>
                    </a:p>
                  </a:txBody>
                  <a:tcPr marL="6350" marR="6350" marT="6350" anchor="b">
                    <a:lnL>
                      <a:noFill/>
                    </a:lnL>
                    <a:lnR>
                      <a:noFill/>
                    </a:lnR>
                    <a:lnT>
                      <a:noFill/>
                    </a:lnT>
                    <a:lnB>
                      <a:noFill/>
                    </a:lnB>
                    <a:noFill/>
                  </a:tcPr>
                </a:tc>
                <a:tc>
                  <a:txBody>
                    <a:bodyPr/>
                    <a:lstStyle/>
                    <a:p>
                      <a:pPr algn="ctr" fontAlgn="b"/>
                      <a:r>
                        <a:rPr lang="en-US" sz="1800" b="1" i="1" u="none" strike="noStrike" dirty="0">
                          <a:solidFill>
                            <a:srgbClr val="000000"/>
                          </a:solidFill>
                          <a:effectLst/>
                          <a:latin typeface="Aptos" panose="020B0004020202020204" pitchFamily="34" charset="0"/>
                        </a:rPr>
                        <a:t>117</a:t>
                      </a:r>
                    </a:p>
                  </a:txBody>
                  <a:tcPr marL="6350" marR="6350" marT="6350" anchor="b">
                    <a:lnL>
                      <a:noFill/>
                    </a:lnL>
                    <a:lnR>
                      <a:noFill/>
                    </a:lnR>
                    <a:lnT>
                      <a:noFill/>
                    </a:lnT>
                    <a:lnB>
                      <a:noFill/>
                    </a:lnB>
                    <a:noFill/>
                  </a:tcPr>
                </a:tc>
                <a:extLst>
                  <a:ext uri="{0D108BD9-81ED-4DB2-BD59-A6C34878D82A}">
                    <a16:rowId xmlns:a16="http://schemas.microsoft.com/office/drawing/2014/main" val="2421258591"/>
                  </a:ext>
                </a:extLst>
              </a:tr>
            </a:tbl>
          </a:graphicData>
        </a:graphic>
      </p:graphicFrame>
    </p:spTree>
    <p:extLst>
      <p:ext uri="{BB962C8B-B14F-4D97-AF65-F5344CB8AC3E}">
        <p14:creationId xmlns:p14="http://schemas.microsoft.com/office/powerpoint/2010/main" val="874435898"/>
      </p:ext>
    </p:extLst>
  </p:cSld>
  <p:clrMapOvr>
    <a:masterClrMapping/>
  </p:clrMapOvr>
</p:sld>
</file>

<file path=ppt/theme/theme1.xml><?xml version="1.0" encoding="utf-8"?>
<a:theme xmlns:a="http://schemas.openxmlformats.org/drawingml/2006/main" name="Default Design">
  <a:themeElements>
    <a:clrScheme name="Custom 3">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0069B8"/>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_activity xmlns="09f927d1-3b29-411b-91ec-746641c7103b"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8967AE870660A64A91D3B6475D78C176" ma:contentTypeVersion="16" ma:contentTypeDescription="Create a new document." ma:contentTypeScope="" ma:versionID="8a7576e4143e9e1eeb9cfe4d7f23fc31">
  <xsd:schema xmlns:xsd="http://www.w3.org/2001/XMLSchema" xmlns:xs="http://www.w3.org/2001/XMLSchema" xmlns:p="http://schemas.microsoft.com/office/2006/metadata/properties" xmlns:ns3="09f927d1-3b29-411b-91ec-746641c7103b" xmlns:ns4="af99075a-ec8b-4265-a96f-e21518a1587f" targetNamespace="http://schemas.microsoft.com/office/2006/metadata/properties" ma:root="true" ma:fieldsID="60c8c02b0bb9cbad023c2cc4743630b6" ns3:_="" ns4:_="">
    <xsd:import namespace="09f927d1-3b29-411b-91ec-746641c7103b"/>
    <xsd:import namespace="af99075a-ec8b-4265-a96f-e21518a1587f"/>
    <xsd:element name="properties">
      <xsd:complexType>
        <xsd:sequence>
          <xsd:element name="documentManagement">
            <xsd:complexType>
              <xsd:all>
                <xsd:element ref="ns3:MediaServiceMetadata" minOccurs="0"/>
                <xsd:element ref="ns3:MediaServiceFastMetadata" minOccurs="0"/>
                <xsd:element ref="ns3:MediaServiceDateTaken" minOccurs="0"/>
                <xsd:element ref="ns3:MediaServiceAutoKeyPoints" minOccurs="0"/>
                <xsd:element ref="ns3:MediaServiceKeyPoints" minOccurs="0"/>
                <xsd:element ref="ns4:SharedWithUsers" minOccurs="0"/>
                <xsd:element ref="ns4:SharedWithDetails" minOccurs="0"/>
                <xsd:element ref="ns4:SharingHintHash" minOccurs="0"/>
                <xsd:element ref="ns3:MediaServiceAutoTags" minOccurs="0"/>
                <xsd:element ref="ns3:MediaServiceOCR" minOccurs="0"/>
                <xsd:element ref="ns3:MediaServiceGenerationTime" minOccurs="0"/>
                <xsd:element ref="ns3:MediaServiceEventHashCode" minOccurs="0"/>
                <xsd:element ref="ns3:MediaServiceLocation" minOccurs="0"/>
                <xsd:element ref="ns3:_activity" minOccurs="0"/>
                <xsd:element ref="ns3:MediaServiceObjectDetectorVersions"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9f927d1-3b29-411b-91ec-746641c7103b"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KeyPoints" ma:index="11" nillable="true" ma:displayName="MediaServiceAutoKeyPoints" ma:hidden="true" ma:internalName="MediaServiceAutoKeyPoints" ma:readOnly="true">
      <xsd:simpleType>
        <xsd:restriction base="dms:Note"/>
      </xsd:simpleType>
    </xsd:element>
    <xsd:element name="MediaServiceKeyPoints" ma:index="12" nillable="true" ma:displayName="KeyPoints" ma:internalName="MediaServiceKeyPoints" ma:readOnly="true">
      <xsd:simpleType>
        <xsd:restriction base="dms:Note">
          <xsd:maxLength value="255"/>
        </xsd:restriction>
      </xsd:simpleType>
    </xsd:element>
    <xsd:element name="MediaServiceAutoTags" ma:index="16" nillable="true" ma:displayName="Tags" ma:internalName="MediaServiceAutoTags"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Location" ma:index="20" nillable="true" ma:displayName="Location" ma:internalName="MediaServiceLocation" ma:readOnly="true">
      <xsd:simpleType>
        <xsd:restriction base="dms:Text"/>
      </xsd:simpleType>
    </xsd:element>
    <xsd:element name="_activity" ma:index="21" nillable="true" ma:displayName="_activity" ma:hidden="true" ma:internalName="_activity">
      <xsd:simpleType>
        <xsd:restriction base="dms:Note"/>
      </xsd:simpleType>
    </xsd:element>
    <xsd:element name="MediaServiceObjectDetectorVersions" ma:index="22" nillable="true" ma:displayName="MediaServiceObjectDetectorVersions" ma:hidden="true" ma:indexed="true" ma:internalName="MediaServiceObjectDetectorVersions" ma:readOnly="true">
      <xsd:simpleType>
        <xsd:restriction base="dms:Text"/>
      </xsd:simpleType>
    </xsd:element>
    <xsd:element name="MediaServiceSearchProperties" ma:index="23"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af99075a-ec8b-4265-a96f-e21518a1587f" elementFormDefault="qualified">
    <xsd:import namespace="http://schemas.microsoft.com/office/2006/documentManagement/types"/>
    <xsd:import namespace="http://schemas.microsoft.com/office/infopath/2007/PartnerControls"/>
    <xsd:element name="SharedWithUsers" ma:index="13"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4" nillable="true" ma:displayName="Shared With Details" ma:internalName="SharedWithDetails" ma:readOnly="true">
      <xsd:simpleType>
        <xsd:restriction base="dms:Note">
          <xsd:maxLength value="255"/>
        </xsd:restriction>
      </xsd:simpleType>
    </xsd:element>
    <xsd:element name="SharingHintHash" ma:index="15"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8D7FC99A-3AEA-4C0F-AC0E-25C429F14B41}">
  <ds:schemaRefs>
    <ds:schemaRef ds:uri="http://schemas.microsoft.com/sharepoint/v3/contenttype/forms"/>
  </ds:schemaRefs>
</ds:datastoreItem>
</file>

<file path=customXml/itemProps2.xml><?xml version="1.0" encoding="utf-8"?>
<ds:datastoreItem xmlns:ds="http://schemas.openxmlformats.org/officeDocument/2006/customXml" ds:itemID="{BFBB2F2E-D29D-41A7-AD9F-36D00AB7FBD2}">
  <ds:schemaRefs>
    <ds:schemaRef ds:uri="http://schemas.microsoft.com/office/2006/documentManagement/types"/>
    <ds:schemaRef ds:uri="http://purl.org/dc/elements/1.1/"/>
    <ds:schemaRef ds:uri="http://www.w3.org/XML/1998/namespace"/>
    <ds:schemaRef ds:uri="http://purl.org/dc/dcmitype/"/>
    <ds:schemaRef ds:uri="http://schemas.microsoft.com/office/infopath/2007/PartnerControls"/>
    <ds:schemaRef ds:uri="http://schemas.microsoft.com/office/2006/metadata/properties"/>
    <ds:schemaRef ds:uri="09f927d1-3b29-411b-91ec-746641c7103b"/>
    <ds:schemaRef ds:uri="http://schemas.openxmlformats.org/package/2006/metadata/core-properties"/>
    <ds:schemaRef ds:uri="af99075a-ec8b-4265-a96f-e21518a1587f"/>
    <ds:schemaRef ds:uri="http://purl.org/dc/terms/"/>
  </ds:schemaRefs>
</ds:datastoreItem>
</file>

<file path=customXml/itemProps3.xml><?xml version="1.0" encoding="utf-8"?>
<ds:datastoreItem xmlns:ds="http://schemas.openxmlformats.org/officeDocument/2006/customXml" ds:itemID="{C4053D62-6D9F-4601-978A-0ABF79C15A4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9f927d1-3b29-411b-91ec-746641c7103b"/>
    <ds:schemaRef ds:uri="af99075a-ec8b-4265-a96f-e21518a1587f"/>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52970</TotalTime>
  <Words>587</Words>
  <Application>Microsoft Office PowerPoint</Application>
  <PresentationFormat>Widescreen</PresentationFormat>
  <Paragraphs>137</Paragraphs>
  <Slides>11</Slides>
  <Notes>11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11</vt:i4>
      </vt:variant>
    </vt:vector>
  </HeadingPairs>
  <TitlesOfParts>
    <vt:vector size="17" baseType="lpstr">
      <vt:lpstr>Aptos</vt:lpstr>
      <vt:lpstr>Aptos Narrow</vt:lpstr>
      <vt:lpstr>Arial</vt:lpstr>
      <vt:lpstr>Times New Roman</vt:lpstr>
      <vt:lpstr>Wingdings</vt:lpstr>
      <vt:lpstr>Default Design</vt:lpstr>
      <vt:lpstr>PowerPoint Presentation</vt:lpstr>
      <vt:lpstr>Agenda</vt:lpstr>
      <vt:lpstr>Initial Targets – Spring 2025 </vt:lpstr>
      <vt:lpstr>Updated Financial Projections –  Prior to Budget Reductions</vt:lpstr>
      <vt:lpstr>National Context</vt:lpstr>
      <vt:lpstr>Budget Cut Process</vt:lpstr>
      <vt:lpstr>Summary of Cuts </vt:lpstr>
      <vt:lpstr>Personnel Impact </vt:lpstr>
      <vt:lpstr>Personnel Impact – Filled Positions </vt:lpstr>
      <vt:lpstr>Examples of Impacts</vt:lpstr>
      <vt:lpstr>Updated Long Term Projections</vt:lpstr>
    </vt:vector>
  </TitlesOfParts>
  <Company>ORSA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University of Oregon</dc:creator>
  <cp:lastModifiedBy>Debbie Sharp</cp:lastModifiedBy>
  <cp:revision>1514</cp:revision>
  <cp:lastPrinted>2025-10-30T22:35:50Z</cp:lastPrinted>
  <dcterms:created xsi:type="dcterms:W3CDTF">2006-10-01T23:20:38Z</dcterms:created>
  <dcterms:modified xsi:type="dcterms:W3CDTF">2025-10-31T19:38:54Z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0x0101008967AE870660A64A91D3B6475D78C176</vt:lpwstr>
  </property>
</Properties>
</file>